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40"/>
  </p:notesMasterIdLst>
  <p:handoutMasterIdLst>
    <p:handoutMasterId r:id="rId41"/>
  </p:handoutMasterIdLst>
  <p:sldIdLst>
    <p:sldId id="256" r:id="rId5"/>
    <p:sldId id="266" r:id="rId6"/>
    <p:sldId id="268" r:id="rId7"/>
    <p:sldId id="328" r:id="rId8"/>
    <p:sldId id="269" r:id="rId9"/>
    <p:sldId id="329" r:id="rId10"/>
    <p:sldId id="270" r:id="rId11"/>
    <p:sldId id="330" r:id="rId12"/>
    <p:sldId id="331" r:id="rId13"/>
    <p:sldId id="332" r:id="rId14"/>
    <p:sldId id="333" r:id="rId15"/>
    <p:sldId id="334" r:id="rId16"/>
    <p:sldId id="335" r:id="rId17"/>
    <p:sldId id="336" r:id="rId18"/>
    <p:sldId id="337" r:id="rId19"/>
    <p:sldId id="338" r:id="rId20"/>
    <p:sldId id="339" r:id="rId21"/>
    <p:sldId id="340" r:id="rId22"/>
    <p:sldId id="341" r:id="rId23"/>
    <p:sldId id="342" r:id="rId24"/>
    <p:sldId id="343" r:id="rId25"/>
    <p:sldId id="354" r:id="rId26"/>
    <p:sldId id="344" r:id="rId27"/>
    <p:sldId id="355" r:id="rId28"/>
    <p:sldId id="345" r:id="rId29"/>
    <p:sldId id="356" r:id="rId30"/>
    <p:sldId id="346" r:id="rId31"/>
    <p:sldId id="347" r:id="rId32"/>
    <p:sldId id="348" r:id="rId33"/>
    <p:sldId id="349" r:id="rId34"/>
    <p:sldId id="350" r:id="rId35"/>
    <p:sldId id="351" r:id="rId36"/>
    <p:sldId id="352" r:id="rId37"/>
    <p:sldId id="353" r:id="rId38"/>
    <p:sldId id="286" r:id="rId39"/>
  </p:sldIdLst>
  <p:sldSz cx="12192000" cy="6858000"/>
  <p:notesSz cx="6858000" cy="9144000"/>
  <p:defaultTextStyle>
    <a:defPPr rtl="0">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757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21" autoAdjust="0"/>
    <p:restoredTop sz="94660"/>
  </p:normalViewPr>
  <p:slideViewPr>
    <p:cSldViewPr>
      <p:cViewPr varScale="1">
        <p:scale>
          <a:sx n="108" d="100"/>
          <a:sy n="108" d="100"/>
        </p:scale>
        <p:origin x="654" y="96"/>
      </p:cViewPr>
      <p:guideLst>
        <p:guide pos="3840"/>
        <p:guide orient="horz" pos="2160"/>
      </p:guideLst>
    </p:cSldViewPr>
  </p:slideViewPr>
  <p:notesTextViewPr>
    <p:cViewPr>
      <p:scale>
        <a:sx n="1" d="1"/>
        <a:sy n="1" d="1"/>
      </p:scale>
      <p:origin x="0" y="0"/>
    </p:cViewPr>
  </p:notesTextViewPr>
  <p:notesViewPr>
    <p:cSldViewPr showGuides="1">
      <p:cViewPr varScale="1">
        <p:scale>
          <a:sx n="87" d="100"/>
          <a:sy n="87" d="100"/>
        </p:scale>
        <p:origin x="384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zh-CN" altLang="en-US" dirty="0"/>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rtl="0">
              <a:defRPr sz="1200"/>
            </a:lvl1pPr>
          </a:lstStyle>
          <a:p>
            <a:pPr algn="r" rtl="0"/>
            <a:fld id="{95386CDC-4A3A-4DFF-AF11-91A439C3A932}" type="datetime1">
              <a:rPr lang="zh-CN" altLang="en-US" smtClean="0">
                <a:latin typeface="微软雅黑" panose="020B0503020204020204" pitchFamily="34" charset="-122"/>
                <a:ea typeface="微软雅黑" panose="020B0503020204020204" pitchFamily="34" charset="-122"/>
              </a:rPr>
              <a:pPr algn="r" rtl="0"/>
              <a:t>2025/9/19</a:t>
            </a:fld>
            <a:endParaRPr lang="zh-CN" altLang="en-US" dirty="0">
              <a:latin typeface="微软雅黑" panose="020B0503020204020204" pitchFamily="34" charset="-122"/>
              <a:ea typeface="微软雅黑" panose="020B0503020204020204" pitchFamily="3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zh-CN" altLang="en-US" dirty="0"/>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rtl="0"/>
            <a:fld id="{45ACAF8E-318A-4EFE-8633-D9E72ABCE0ED}" type="slidenum">
              <a:rPr lang="en-US" altLang="zh-CN" smtClean="0"/>
              <a:pPr algn="r" rtl="0"/>
              <a:t>‹#›</a:t>
            </a:fld>
            <a:endParaRPr lang="zh-CN" altLang="en-US" dirty="0"/>
          </a:p>
        </p:txBody>
      </p:sp>
    </p:spTree>
    <p:extLst>
      <p:ext uri="{BB962C8B-B14F-4D97-AF65-F5344CB8AC3E}">
        <p14:creationId xmlns:p14="http://schemas.microsoft.com/office/powerpoint/2010/main" val="24065597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atin typeface="微软雅黑" panose="020B0503020204020204" pitchFamily="34" charset="-122"/>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rtl="0">
              <a:defRPr sz="1200">
                <a:latin typeface="微软雅黑" panose="020B0503020204020204" pitchFamily="34" charset="-122"/>
                <a:ea typeface="微软雅黑" panose="020B0503020204020204" pitchFamily="34" charset="-122"/>
              </a:defRPr>
            </a:lvl1pPr>
          </a:lstStyle>
          <a:p>
            <a:fld id="{C90B55CF-1AD3-47AF-86D6-6E83631F639F}" type="datetime1">
              <a:rPr lang="zh-CN" altLang="en-US" smtClean="0"/>
              <a:pPr/>
              <a:t>2025/9/19</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zh-CN" altLang="en-US" noProof="0"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zh-CN" altLang="en-US" noProof="0" dirty="0"/>
              <a:t>单击此处编辑母版文本样式</a:t>
            </a:r>
          </a:p>
          <a:p>
            <a:pPr lvl="1" rtl="0"/>
            <a:r>
              <a:rPr lang="zh-CN" altLang="en-US" noProof="0" dirty="0"/>
              <a:t>第二级</a:t>
            </a:r>
          </a:p>
          <a:p>
            <a:pPr lvl="2" rtl="0"/>
            <a:r>
              <a:rPr lang="zh-CN" altLang="en-US" noProof="0" dirty="0"/>
              <a:t>第三级</a:t>
            </a:r>
          </a:p>
          <a:p>
            <a:pPr lvl="3" rtl="0"/>
            <a:r>
              <a:rPr lang="zh-CN" altLang="en-US" noProof="0" dirty="0"/>
              <a:t>第四级</a:t>
            </a:r>
          </a:p>
          <a:p>
            <a:pPr lvl="4" rtl="0"/>
            <a:r>
              <a:rPr lang="zh-CN" altLang="en-US" noProof="0"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atin typeface="微软雅黑" panose="020B0503020204020204" pitchFamily="34" charset="-122"/>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rtl="0">
              <a:defRPr sz="1200">
                <a:latin typeface="微软雅黑" panose="020B0503020204020204" pitchFamily="34" charset="-122"/>
                <a:ea typeface="微软雅黑" panose="020B0503020204020204" pitchFamily="34" charset="-122"/>
              </a:defRPr>
            </a:lvl1pPr>
          </a:lstStyle>
          <a:p>
            <a:fld id="{5EE2CF44-2B13-41B4-A334-1CDF534EEBBF}" type="slidenum">
              <a:rPr lang="en-US" altLang="zh-CN" smtClean="0"/>
              <a:pPr/>
              <a:t>‹#›</a:t>
            </a:fld>
            <a:endParaRPr lang="zh-CN" altLang="en-US" dirty="0"/>
          </a:p>
        </p:txBody>
      </p:sp>
    </p:spTree>
    <p:extLst>
      <p:ext uri="{BB962C8B-B14F-4D97-AF65-F5344CB8AC3E}">
        <p14:creationId xmlns:p14="http://schemas.microsoft.com/office/powerpoint/2010/main" val="4453856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 Id="rId5" Type="http://schemas.openxmlformats.org/officeDocument/2006/relationships/image" Target="../media/image5.jpeg"/><Relationship Id="rId4" Type="http://schemas.microsoft.com/office/2007/relationships/hdphoto" Target="../media/hdphoto2.wdp"/></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6AE5AAF-4686-4DBC-AD82-82ACA52592B1}" type="datetimeFigureOut">
              <a:rPr lang="zh-CN" altLang="en-US" smtClean="0"/>
              <a:t>2025/9/19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95E9F4B-4EC2-4F8F-9FBC-A9585385FE32}" type="slidenum">
              <a:rPr lang="zh-CN" altLang="en-US" smtClean="0"/>
              <a:t>‹#›</a:t>
            </a:fld>
            <a:endParaRPr lang="zh-CN" altLang="en-US"/>
          </a:p>
        </p:txBody>
      </p:sp>
      <p:pic>
        <p:nvPicPr>
          <p:cNvPr id="7" name="图片 6">
            <a:extLst>
              <a:ext uri="{FF2B5EF4-FFF2-40B4-BE49-F238E27FC236}">
                <a16:creationId xmlns:a16="http://schemas.microsoft.com/office/drawing/2014/main" id="{527108C4-B026-4252-A877-40AA47E5810D}"/>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20000" contrast="-25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矩形 9">
            <a:extLst>
              <a:ext uri="{FF2B5EF4-FFF2-40B4-BE49-F238E27FC236}">
                <a16:creationId xmlns:a16="http://schemas.microsoft.com/office/drawing/2014/main" id="{D1A70820-B138-4285-B54A-E50CC449B76D}"/>
              </a:ext>
            </a:extLst>
          </p:cNvPr>
          <p:cNvSpPr/>
          <p:nvPr userDrawn="1"/>
        </p:nvSpPr>
        <p:spPr>
          <a:xfrm>
            <a:off x="0" y="1285875"/>
            <a:ext cx="12192000" cy="3886200"/>
          </a:xfrm>
          <a:prstGeom prst="rect">
            <a:avLst/>
          </a:prstGeom>
          <a:solidFill>
            <a:schemeClr val="bg1">
              <a:lumMod val="95000"/>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pic>
        <p:nvPicPr>
          <p:cNvPr id="8" name="图片 7">
            <a:extLst>
              <a:ext uri="{FF2B5EF4-FFF2-40B4-BE49-F238E27FC236}">
                <a16:creationId xmlns:a16="http://schemas.microsoft.com/office/drawing/2014/main" id="{9CBD98C9-E66D-4F8F-B9AC-212D09CDF6B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82147" y="6072009"/>
            <a:ext cx="2718419" cy="406493"/>
          </a:xfrm>
          <a:prstGeom prst="rect">
            <a:avLst/>
          </a:prstGeom>
        </p:spPr>
      </p:pic>
      <p:sp>
        <p:nvSpPr>
          <p:cNvPr id="9" name="矩形 8">
            <a:extLst>
              <a:ext uri="{FF2B5EF4-FFF2-40B4-BE49-F238E27FC236}">
                <a16:creationId xmlns:a16="http://schemas.microsoft.com/office/drawing/2014/main" id="{076A818F-83B9-461F-88B2-5866DE8A86CD}"/>
              </a:ext>
            </a:extLst>
          </p:cNvPr>
          <p:cNvSpPr/>
          <p:nvPr userDrawn="1"/>
        </p:nvSpPr>
        <p:spPr>
          <a:xfrm>
            <a:off x="0" y="2391540"/>
            <a:ext cx="12192000" cy="3042473"/>
          </a:xfrm>
          <a:prstGeom prst="rect">
            <a:avLst/>
          </a:prstGeom>
          <a:gradFill>
            <a:gsLst>
              <a:gs pos="2000">
                <a:schemeClr val="accent1">
                  <a:lumMod val="5000"/>
                  <a:lumOff val="95000"/>
                  <a:alpha val="0"/>
                </a:schemeClr>
              </a:gs>
              <a:gs pos="35000">
                <a:srgbClr val="CDB8AD">
                  <a:alpha val="20000"/>
                </a:srgbClr>
              </a:gs>
              <a:gs pos="75000">
                <a:schemeClr val="tx1">
                  <a:lumMod val="95000"/>
                  <a:lumOff val="5000"/>
                  <a:alpha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5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87757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4EA7F3C-E1FF-4CE6-AC0B-8CDC34D506C3}"/>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AAE93102-1183-41C6-9E8E-06D7FB8A48AF}"/>
              </a:ext>
            </a:extLst>
          </p:cNvPr>
          <p:cNvSpPr>
            <a:spLocks noGrp="1"/>
          </p:cNvSpPr>
          <p:nvPr>
            <p:ph type="dt" sz="half" idx="10"/>
          </p:nvPr>
        </p:nvSpPr>
        <p:spPr/>
        <p:txBody>
          <a:bodyPr/>
          <a:lstStyle/>
          <a:p>
            <a:fld id="{AA208A9F-D7C9-4B99-B266-84B0EAAE2EC9}" type="datetimeFigureOut">
              <a:rPr lang="zh-CN" altLang="en-US" smtClean="0"/>
              <a:t>2025/9/19</a:t>
            </a:fld>
            <a:endParaRPr lang="zh-CN" altLang="en-US"/>
          </a:p>
        </p:txBody>
      </p:sp>
      <p:sp>
        <p:nvSpPr>
          <p:cNvPr id="4" name="页脚占位符 3">
            <a:extLst>
              <a:ext uri="{FF2B5EF4-FFF2-40B4-BE49-F238E27FC236}">
                <a16:creationId xmlns:a16="http://schemas.microsoft.com/office/drawing/2014/main" id="{DBF1C784-6F4D-41A0-A80D-13D07298425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7496F608-510F-46B2-9823-539406CF79F3}"/>
              </a:ext>
            </a:extLst>
          </p:cNvPr>
          <p:cNvSpPr>
            <a:spLocks noGrp="1"/>
          </p:cNvSpPr>
          <p:nvPr>
            <p:ph type="sldNum" sz="quarter" idx="12"/>
          </p:nvPr>
        </p:nvSpPr>
        <p:spPr/>
        <p:txBody>
          <a:bodyPr/>
          <a:lstStyle/>
          <a:p>
            <a:fld id="{5F54C510-4E1F-47CF-A5B2-40B3EC151568}" type="slidenum">
              <a:rPr lang="zh-CN" altLang="en-US" smtClean="0"/>
              <a:t>‹#›</a:t>
            </a:fld>
            <a:endParaRPr lang="zh-CN" altLang="en-US"/>
          </a:p>
        </p:txBody>
      </p:sp>
    </p:spTree>
    <p:extLst>
      <p:ext uri="{BB962C8B-B14F-4D97-AF65-F5344CB8AC3E}">
        <p14:creationId xmlns:p14="http://schemas.microsoft.com/office/powerpoint/2010/main" val="3954029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90780FD2-09D3-4E5F-B2F9-65C3B33D43F6}"/>
              </a:ext>
            </a:extLst>
          </p:cNvPr>
          <p:cNvSpPr>
            <a:spLocks noGrp="1"/>
          </p:cNvSpPr>
          <p:nvPr>
            <p:ph type="dt" sz="half" idx="10"/>
          </p:nvPr>
        </p:nvSpPr>
        <p:spPr/>
        <p:txBody>
          <a:bodyPr/>
          <a:lstStyle/>
          <a:p>
            <a:fld id="{AA208A9F-D7C9-4B99-B266-84B0EAAE2EC9}" type="datetimeFigureOut">
              <a:rPr lang="zh-CN" altLang="en-US" smtClean="0"/>
              <a:t>2025/9/19</a:t>
            </a:fld>
            <a:endParaRPr lang="zh-CN" altLang="en-US"/>
          </a:p>
        </p:txBody>
      </p:sp>
      <p:sp>
        <p:nvSpPr>
          <p:cNvPr id="3" name="页脚占位符 2">
            <a:extLst>
              <a:ext uri="{FF2B5EF4-FFF2-40B4-BE49-F238E27FC236}">
                <a16:creationId xmlns:a16="http://schemas.microsoft.com/office/drawing/2014/main" id="{74A60E98-AA6F-404B-B68B-24A8CEB2380C}"/>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B73E1223-3E3A-49DB-89EE-17EB28D77383}"/>
              </a:ext>
            </a:extLst>
          </p:cNvPr>
          <p:cNvSpPr>
            <a:spLocks noGrp="1"/>
          </p:cNvSpPr>
          <p:nvPr>
            <p:ph type="sldNum" sz="quarter" idx="12"/>
          </p:nvPr>
        </p:nvSpPr>
        <p:spPr/>
        <p:txBody>
          <a:bodyPr/>
          <a:lstStyle/>
          <a:p>
            <a:fld id="{5F54C510-4E1F-47CF-A5B2-40B3EC151568}" type="slidenum">
              <a:rPr lang="zh-CN" altLang="en-US" smtClean="0"/>
              <a:t>‹#›</a:t>
            </a:fld>
            <a:endParaRPr lang="zh-CN" altLang="en-US"/>
          </a:p>
        </p:txBody>
      </p:sp>
    </p:spTree>
    <p:extLst>
      <p:ext uri="{BB962C8B-B14F-4D97-AF65-F5344CB8AC3E}">
        <p14:creationId xmlns:p14="http://schemas.microsoft.com/office/powerpoint/2010/main" val="3924409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9B6B3E8-A3CA-442F-BA76-420F861E5B0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AB3F7896-C399-415D-B7B9-21C78DBDFCE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5547D310-62AA-4D24-8BE5-B63173980D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FAC50F47-A6C1-4BF9-955A-296EC1074400}"/>
              </a:ext>
            </a:extLst>
          </p:cNvPr>
          <p:cNvSpPr>
            <a:spLocks noGrp="1"/>
          </p:cNvSpPr>
          <p:nvPr>
            <p:ph type="dt" sz="half" idx="10"/>
          </p:nvPr>
        </p:nvSpPr>
        <p:spPr/>
        <p:txBody>
          <a:bodyPr/>
          <a:lstStyle/>
          <a:p>
            <a:fld id="{AA208A9F-D7C9-4B99-B266-84B0EAAE2EC9}" type="datetimeFigureOut">
              <a:rPr lang="zh-CN" altLang="en-US" smtClean="0"/>
              <a:t>2025/9/19</a:t>
            </a:fld>
            <a:endParaRPr lang="zh-CN" altLang="en-US"/>
          </a:p>
        </p:txBody>
      </p:sp>
      <p:sp>
        <p:nvSpPr>
          <p:cNvPr id="6" name="页脚占位符 5">
            <a:extLst>
              <a:ext uri="{FF2B5EF4-FFF2-40B4-BE49-F238E27FC236}">
                <a16:creationId xmlns:a16="http://schemas.microsoft.com/office/drawing/2014/main" id="{31E9C238-C917-4343-B637-E708522845B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C9F2BFC3-B38C-47DD-BEBD-15F98734B2EC}"/>
              </a:ext>
            </a:extLst>
          </p:cNvPr>
          <p:cNvSpPr>
            <a:spLocks noGrp="1"/>
          </p:cNvSpPr>
          <p:nvPr>
            <p:ph type="sldNum" sz="quarter" idx="12"/>
          </p:nvPr>
        </p:nvSpPr>
        <p:spPr/>
        <p:txBody>
          <a:bodyPr/>
          <a:lstStyle/>
          <a:p>
            <a:fld id="{5F54C510-4E1F-47CF-A5B2-40B3EC151568}" type="slidenum">
              <a:rPr lang="zh-CN" altLang="en-US" smtClean="0"/>
              <a:t>‹#›</a:t>
            </a:fld>
            <a:endParaRPr lang="zh-CN" altLang="en-US"/>
          </a:p>
        </p:txBody>
      </p:sp>
    </p:spTree>
    <p:extLst>
      <p:ext uri="{BB962C8B-B14F-4D97-AF65-F5344CB8AC3E}">
        <p14:creationId xmlns:p14="http://schemas.microsoft.com/office/powerpoint/2010/main" val="23298066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B801F45-AE38-4754-B124-D4CE140AB30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6C407FC6-B8D7-4240-90EA-08F21587CCE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30E3FDEB-79B7-47CD-8D2D-E24B627DAE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74B2C154-84B4-431D-8613-121F418258B7}"/>
              </a:ext>
            </a:extLst>
          </p:cNvPr>
          <p:cNvSpPr>
            <a:spLocks noGrp="1"/>
          </p:cNvSpPr>
          <p:nvPr>
            <p:ph type="dt" sz="half" idx="10"/>
          </p:nvPr>
        </p:nvSpPr>
        <p:spPr/>
        <p:txBody>
          <a:bodyPr/>
          <a:lstStyle/>
          <a:p>
            <a:fld id="{AA208A9F-D7C9-4B99-B266-84B0EAAE2EC9}" type="datetimeFigureOut">
              <a:rPr lang="zh-CN" altLang="en-US" smtClean="0"/>
              <a:t>2025/9/19</a:t>
            </a:fld>
            <a:endParaRPr lang="zh-CN" altLang="en-US"/>
          </a:p>
        </p:txBody>
      </p:sp>
      <p:sp>
        <p:nvSpPr>
          <p:cNvPr id="6" name="页脚占位符 5">
            <a:extLst>
              <a:ext uri="{FF2B5EF4-FFF2-40B4-BE49-F238E27FC236}">
                <a16:creationId xmlns:a16="http://schemas.microsoft.com/office/drawing/2014/main" id="{5E61DDBD-EDF5-4045-A1FC-8E15D31E6F3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821E7F2-3AA6-4DBB-8E6A-FAA243588CCB}"/>
              </a:ext>
            </a:extLst>
          </p:cNvPr>
          <p:cNvSpPr>
            <a:spLocks noGrp="1"/>
          </p:cNvSpPr>
          <p:nvPr>
            <p:ph type="sldNum" sz="quarter" idx="12"/>
          </p:nvPr>
        </p:nvSpPr>
        <p:spPr/>
        <p:txBody>
          <a:bodyPr/>
          <a:lstStyle/>
          <a:p>
            <a:fld id="{5F54C510-4E1F-47CF-A5B2-40B3EC151568}" type="slidenum">
              <a:rPr lang="zh-CN" altLang="en-US" smtClean="0"/>
              <a:t>‹#›</a:t>
            </a:fld>
            <a:endParaRPr lang="zh-CN" altLang="en-US"/>
          </a:p>
        </p:txBody>
      </p:sp>
    </p:spTree>
    <p:extLst>
      <p:ext uri="{BB962C8B-B14F-4D97-AF65-F5344CB8AC3E}">
        <p14:creationId xmlns:p14="http://schemas.microsoft.com/office/powerpoint/2010/main" val="23974703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F0AF61B-C9F5-4782-B16D-1AF1FFFA8171}"/>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9C19B8B3-C99C-40F8-9289-41E76637CC33}"/>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436D4CD-1AE8-41CF-8E21-F291E474BA4D}"/>
              </a:ext>
            </a:extLst>
          </p:cNvPr>
          <p:cNvSpPr>
            <a:spLocks noGrp="1"/>
          </p:cNvSpPr>
          <p:nvPr>
            <p:ph type="dt" sz="half" idx="10"/>
          </p:nvPr>
        </p:nvSpPr>
        <p:spPr/>
        <p:txBody>
          <a:bodyPr/>
          <a:lstStyle/>
          <a:p>
            <a:fld id="{AA208A9F-D7C9-4B99-B266-84B0EAAE2EC9}" type="datetimeFigureOut">
              <a:rPr lang="zh-CN" altLang="en-US" smtClean="0"/>
              <a:t>2025/9/19</a:t>
            </a:fld>
            <a:endParaRPr lang="zh-CN" altLang="en-US"/>
          </a:p>
        </p:txBody>
      </p:sp>
      <p:sp>
        <p:nvSpPr>
          <p:cNvPr id="5" name="页脚占位符 4">
            <a:extLst>
              <a:ext uri="{FF2B5EF4-FFF2-40B4-BE49-F238E27FC236}">
                <a16:creationId xmlns:a16="http://schemas.microsoft.com/office/drawing/2014/main" id="{A4A19230-8E22-4D5B-90BF-EE117B88805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59A5A53-97E5-4278-8716-37186BBD6D8D}"/>
              </a:ext>
            </a:extLst>
          </p:cNvPr>
          <p:cNvSpPr>
            <a:spLocks noGrp="1"/>
          </p:cNvSpPr>
          <p:nvPr>
            <p:ph type="sldNum" sz="quarter" idx="12"/>
          </p:nvPr>
        </p:nvSpPr>
        <p:spPr/>
        <p:txBody>
          <a:bodyPr/>
          <a:lstStyle/>
          <a:p>
            <a:fld id="{5F54C510-4E1F-47CF-A5B2-40B3EC151568}" type="slidenum">
              <a:rPr lang="zh-CN" altLang="en-US" smtClean="0"/>
              <a:t>‹#›</a:t>
            </a:fld>
            <a:endParaRPr lang="zh-CN" altLang="en-US"/>
          </a:p>
        </p:txBody>
      </p:sp>
    </p:spTree>
    <p:extLst>
      <p:ext uri="{BB962C8B-B14F-4D97-AF65-F5344CB8AC3E}">
        <p14:creationId xmlns:p14="http://schemas.microsoft.com/office/powerpoint/2010/main" val="30581017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B0AC9FC4-7D8F-401A-8F47-C7322F14BBF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EE608260-FE93-485F-A0F5-7652BE5BF4E9}"/>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258FCE2-43EF-47F9-A817-B31A858EE944}"/>
              </a:ext>
            </a:extLst>
          </p:cNvPr>
          <p:cNvSpPr>
            <a:spLocks noGrp="1"/>
          </p:cNvSpPr>
          <p:nvPr>
            <p:ph type="dt" sz="half" idx="10"/>
          </p:nvPr>
        </p:nvSpPr>
        <p:spPr/>
        <p:txBody>
          <a:bodyPr/>
          <a:lstStyle/>
          <a:p>
            <a:fld id="{AA208A9F-D7C9-4B99-B266-84B0EAAE2EC9}" type="datetimeFigureOut">
              <a:rPr lang="zh-CN" altLang="en-US" smtClean="0"/>
              <a:t>2025/9/19</a:t>
            </a:fld>
            <a:endParaRPr lang="zh-CN" altLang="en-US"/>
          </a:p>
        </p:txBody>
      </p:sp>
      <p:sp>
        <p:nvSpPr>
          <p:cNvPr id="5" name="页脚占位符 4">
            <a:extLst>
              <a:ext uri="{FF2B5EF4-FFF2-40B4-BE49-F238E27FC236}">
                <a16:creationId xmlns:a16="http://schemas.microsoft.com/office/drawing/2014/main" id="{CCBF3502-B96B-47D9-B9D3-124DE3908C9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73E642C-46EC-4544-BFC0-2CA852D1893A}"/>
              </a:ext>
            </a:extLst>
          </p:cNvPr>
          <p:cNvSpPr>
            <a:spLocks noGrp="1"/>
          </p:cNvSpPr>
          <p:nvPr>
            <p:ph type="sldNum" sz="quarter" idx="12"/>
          </p:nvPr>
        </p:nvSpPr>
        <p:spPr/>
        <p:txBody>
          <a:bodyPr/>
          <a:lstStyle/>
          <a:p>
            <a:fld id="{5F54C510-4E1F-47CF-A5B2-40B3EC151568}" type="slidenum">
              <a:rPr lang="zh-CN" altLang="en-US" smtClean="0"/>
              <a:t>‹#›</a:t>
            </a:fld>
            <a:endParaRPr lang="zh-CN" altLang="en-US"/>
          </a:p>
        </p:txBody>
      </p:sp>
    </p:spTree>
    <p:extLst>
      <p:ext uri="{BB962C8B-B14F-4D97-AF65-F5344CB8AC3E}">
        <p14:creationId xmlns:p14="http://schemas.microsoft.com/office/powerpoint/2010/main" val="1313819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925AE7AA-5299-4910-A312-36B7B3F9E6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日期占位符 1"/>
          <p:cNvSpPr>
            <a:spLocks noGrp="1"/>
          </p:cNvSpPr>
          <p:nvPr>
            <p:ph type="dt" sz="half" idx="10"/>
          </p:nvPr>
        </p:nvSpPr>
        <p:spPr/>
        <p:txBody>
          <a:bodyPr/>
          <a:lstStyle/>
          <a:p>
            <a:fld id="{F6AE5AAF-4686-4DBC-AD82-82ACA52592B1}" type="datetimeFigureOut">
              <a:rPr lang="zh-CN" altLang="en-US" smtClean="0"/>
              <a:t>2025/9/19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13" name="矩形 12">
            <a:extLst>
              <a:ext uri="{FF2B5EF4-FFF2-40B4-BE49-F238E27FC236}">
                <a16:creationId xmlns:a16="http://schemas.microsoft.com/office/drawing/2014/main" id="{E781BB81-B763-4E0D-AFD7-99097146E66A}"/>
              </a:ext>
            </a:extLst>
          </p:cNvPr>
          <p:cNvSpPr/>
          <p:nvPr userDrawn="1"/>
        </p:nvSpPr>
        <p:spPr>
          <a:xfrm>
            <a:off x="590550" y="279400"/>
            <a:ext cx="11134725" cy="5991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cxnSp>
        <p:nvCxnSpPr>
          <p:cNvPr id="16" name="直接连接符 15">
            <a:extLst>
              <a:ext uri="{FF2B5EF4-FFF2-40B4-BE49-F238E27FC236}">
                <a16:creationId xmlns:a16="http://schemas.microsoft.com/office/drawing/2014/main" id="{5C5DA7C5-8692-4770-99EE-3E64E45D9FF4}"/>
              </a:ext>
            </a:extLst>
          </p:cNvPr>
          <p:cNvCxnSpPr/>
          <p:nvPr userDrawn="1"/>
        </p:nvCxnSpPr>
        <p:spPr>
          <a:xfrm>
            <a:off x="4215161" y="512956"/>
            <a:ext cx="2497872" cy="0"/>
          </a:xfrm>
          <a:prstGeom prst="line">
            <a:avLst/>
          </a:prstGeom>
          <a:ln w="38100">
            <a:solidFill>
              <a:srgbClr val="FDB402"/>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id="{F96E57D6-D77A-460A-8CE6-E36F987B9D4A}"/>
              </a:ext>
            </a:extLst>
          </p:cNvPr>
          <p:cNvSpPr txBox="1"/>
          <p:nvPr userDrawn="1"/>
        </p:nvSpPr>
        <p:spPr>
          <a:xfrm>
            <a:off x="5254497" y="948466"/>
            <a:ext cx="1292662" cy="2484013"/>
          </a:xfrm>
          <a:prstGeom prst="rect">
            <a:avLst/>
          </a:prstGeom>
          <a:noFill/>
        </p:spPr>
        <p:txBody>
          <a:bodyPr vert="eaVert" wrap="none" rtlCol="0">
            <a:spAutoFit/>
          </a:bodyPr>
          <a:lstStyle/>
          <a:p>
            <a:r>
              <a:rPr lang="zh-CN" altLang="en-US" sz="7200" dirty="0">
                <a:solidFill>
                  <a:srgbClr val="AD6126"/>
                </a:solidFill>
                <a:latin typeface="微软雅黑" panose="020B0503020204020204" pitchFamily="34" charset="-122"/>
                <a:ea typeface="微软雅黑" panose="020B0503020204020204" pitchFamily="34" charset="-122"/>
              </a:rPr>
              <a:t>目  录</a:t>
            </a:r>
          </a:p>
        </p:txBody>
      </p:sp>
      <p:cxnSp>
        <p:nvCxnSpPr>
          <p:cNvPr id="18" name="直接连接符 17">
            <a:extLst>
              <a:ext uri="{FF2B5EF4-FFF2-40B4-BE49-F238E27FC236}">
                <a16:creationId xmlns:a16="http://schemas.microsoft.com/office/drawing/2014/main" id="{620AC5F4-78F5-4DFC-BD43-97B44EE004F9}"/>
              </a:ext>
            </a:extLst>
          </p:cNvPr>
          <p:cNvCxnSpPr/>
          <p:nvPr userDrawn="1"/>
        </p:nvCxnSpPr>
        <p:spPr>
          <a:xfrm>
            <a:off x="6713033" y="501817"/>
            <a:ext cx="0" cy="5307980"/>
          </a:xfrm>
          <a:prstGeom prst="line">
            <a:avLst/>
          </a:prstGeom>
          <a:ln w="38100">
            <a:solidFill>
              <a:srgbClr val="FDB402"/>
            </a:solidFill>
          </a:ln>
        </p:spPr>
        <p:style>
          <a:lnRef idx="1">
            <a:schemeClr val="accent1"/>
          </a:lnRef>
          <a:fillRef idx="0">
            <a:schemeClr val="accent1"/>
          </a:fillRef>
          <a:effectRef idx="0">
            <a:schemeClr val="accent1"/>
          </a:effectRef>
          <a:fontRef idx="minor">
            <a:schemeClr val="tx1"/>
          </a:fontRef>
        </p:style>
      </p:cxnSp>
      <p:pic>
        <p:nvPicPr>
          <p:cNvPr id="15" name="图片 14">
            <a:extLst>
              <a:ext uri="{FF2B5EF4-FFF2-40B4-BE49-F238E27FC236}">
                <a16:creationId xmlns:a16="http://schemas.microsoft.com/office/drawing/2014/main" id="{FFC5B84D-5AE6-462C-AEB2-D3200AD60735}"/>
              </a:ext>
            </a:extLst>
          </p:cNvPr>
          <p:cNvPicPr>
            <a:picLocks noChangeAspect="1"/>
          </p:cNvPicPr>
          <p:nvPr userDrawn="1"/>
        </p:nvPicPr>
        <p:blipFill>
          <a:blip r:embed="rId3">
            <a:extLst>
              <a:ext uri="{BEBA8EAE-BF5A-486C-A8C5-ECC9F3942E4B}">
                <a14:imgProps xmlns:a14="http://schemas.microsoft.com/office/drawing/2010/main">
                  <a14:imgLayer r:embed="rId4">
                    <a14:imgEffect>
                      <a14:sharpenSoften amount="-100000"/>
                    </a14:imgEffect>
                  </a14:imgLayer>
                </a14:imgProps>
              </a:ext>
              <a:ext uri="{28A0092B-C50C-407E-A947-70E740481C1C}">
                <a14:useLocalDpi xmlns:a14="http://schemas.microsoft.com/office/drawing/2010/main" val="0"/>
              </a:ext>
            </a:extLst>
          </a:blip>
          <a:srcRect l="25089" r="24821"/>
          <a:stretch>
            <a:fillRect/>
          </a:stretch>
        </p:blipFill>
        <p:spPr>
          <a:xfrm>
            <a:off x="0" y="-76200"/>
            <a:ext cx="6106901" cy="6858000"/>
          </a:xfrm>
          <a:custGeom>
            <a:avLst/>
            <a:gdLst>
              <a:gd name="connsiteX0" fmla="*/ 0 w 6106901"/>
              <a:gd name="connsiteY0" fmla="*/ 0 h 6858000"/>
              <a:gd name="connsiteX1" fmla="*/ 3193319 w 6106901"/>
              <a:gd name="connsiteY1" fmla="*/ 0 h 6858000"/>
              <a:gd name="connsiteX2" fmla="*/ 6106901 w 6106901"/>
              <a:gd name="connsiteY2" fmla="*/ 6858000 h 6858000"/>
              <a:gd name="connsiteX3" fmla="*/ 0 w 61069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06901" h="6858000">
                <a:moveTo>
                  <a:pt x="0" y="0"/>
                </a:moveTo>
                <a:lnTo>
                  <a:pt x="3193319" y="0"/>
                </a:lnTo>
                <a:lnTo>
                  <a:pt x="6106901" y="6858000"/>
                </a:lnTo>
                <a:lnTo>
                  <a:pt x="0" y="6858000"/>
                </a:lnTo>
                <a:close/>
              </a:path>
            </a:pathLst>
          </a:custGeom>
        </p:spPr>
      </p:pic>
      <p:pic>
        <p:nvPicPr>
          <p:cNvPr id="14" name="图片 13">
            <a:extLst>
              <a:ext uri="{FF2B5EF4-FFF2-40B4-BE49-F238E27FC236}">
                <a16:creationId xmlns:a16="http://schemas.microsoft.com/office/drawing/2014/main" id="{0AC13C7F-21CD-4C70-B030-90F1CDE2E3B9}"/>
              </a:ext>
            </a:extLst>
          </p:cNvPr>
          <p:cNvPicPr>
            <a:picLocks noChangeAspect="1"/>
          </p:cNvPicPr>
          <p:nvPr userDrawn="1"/>
        </p:nvPicPr>
        <p:blipFill>
          <a:blip r:embed="rId5">
            <a:extLst>
              <a:ext uri="{28A0092B-C50C-407E-A947-70E740481C1C}">
                <a14:useLocalDpi xmlns:a14="http://schemas.microsoft.com/office/drawing/2010/main" val="0"/>
              </a:ext>
            </a:extLst>
          </a:blip>
          <a:srcRect l="25089" r="24821"/>
          <a:stretch>
            <a:fillRect/>
          </a:stretch>
        </p:blipFill>
        <p:spPr>
          <a:xfrm>
            <a:off x="1266132" y="281327"/>
            <a:ext cx="5453198" cy="6123896"/>
          </a:xfrm>
          <a:custGeom>
            <a:avLst/>
            <a:gdLst>
              <a:gd name="connsiteX0" fmla="*/ 0 w 6106901"/>
              <a:gd name="connsiteY0" fmla="*/ 0 h 6858000"/>
              <a:gd name="connsiteX1" fmla="*/ 3193319 w 6106901"/>
              <a:gd name="connsiteY1" fmla="*/ 0 h 6858000"/>
              <a:gd name="connsiteX2" fmla="*/ 6106901 w 6106901"/>
              <a:gd name="connsiteY2" fmla="*/ 6858000 h 6858000"/>
              <a:gd name="connsiteX3" fmla="*/ 0 w 61069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06901" h="6858000">
                <a:moveTo>
                  <a:pt x="0" y="0"/>
                </a:moveTo>
                <a:lnTo>
                  <a:pt x="3193319" y="0"/>
                </a:lnTo>
                <a:lnTo>
                  <a:pt x="6106901" y="6858000"/>
                </a:lnTo>
                <a:lnTo>
                  <a:pt x="0" y="6858000"/>
                </a:lnTo>
                <a:close/>
              </a:path>
            </a:pathLst>
          </a:custGeom>
          <a:ln w="19050">
            <a:solidFill>
              <a:schemeClr val="bg1"/>
            </a:solidFill>
          </a:ln>
        </p:spPr>
      </p:pic>
    </p:spTree>
    <p:extLst>
      <p:ext uri="{BB962C8B-B14F-4D97-AF65-F5344CB8AC3E}">
        <p14:creationId xmlns:p14="http://schemas.microsoft.com/office/powerpoint/2010/main" val="37576538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925AE7AA-5299-4910-A312-36B7B3F9E6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日期占位符 1"/>
          <p:cNvSpPr>
            <a:spLocks noGrp="1"/>
          </p:cNvSpPr>
          <p:nvPr>
            <p:ph type="dt" sz="half" idx="10"/>
          </p:nvPr>
        </p:nvSpPr>
        <p:spPr/>
        <p:txBody>
          <a:bodyPr/>
          <a:lstStyle/>
          <a:p>
            <a:fld id="{F6AE5AAF-4686-4DBC-AD82-82ACA52592B1}" type="datetimeFigureOut">
              <a:rPr lang="zh-CN" altLang="en-US" smtClean="0"/>
              <a:t>2025/9/19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13" name="矩形 12">
            <a:extLst>
              <a:ext uri="{FF2B5EF4-FFF2-40B4-BE49-F238E27FC236}">
                <a16:creationId xmlns:a16="http://schemas.microsoft.com/office/drawing/2014/main" id="{E781BB81-B763-4E0D-AFD7-99097146E66A}"/>
              </a:ext>
            </a:extLst>
          </p:cNvPr>
          <p:cNvSpPr/>
          <p:nvPr userDrawn="1"/>
        </p:nvSpPr>
        <p:spPr>
          <a:xfrm>
            <a:off x="590550" y="279400"/>
            <a:ext cx="11134725" cy="5991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nvGrpSpPr>
          <p:cNvPr id="7" name="组合 6">
            <a:extLst>
              <a:ext uri="{FF2B5EF4-FFF2-40B4-BE49-F238E27FC236}">
                <a16:creationId xmlns:a16="http://schemas.microsoft.com/office/drawing/2014/main" id="{3AA0A5FA-DDC3-4F7C-8BBC-21AEFDB1EC12}"/>
              </a:ext>
            </a:extLst>
          </p:cNvPr>
          <p:cNvGrpSpPr/>
          <p:nvPr userDrawn="1"/>
        </p:nvGrpSpPr>
        <p:grpSpPr>
          <a:xfrm>
            <a:off x="676275" y="549275"/>
            <a:ext cx="995344" cy="524782"/>
            <a:chOff x="0" y="-359"/>
            <a:chExt cx="1070518" cy="488225"/>
          </a:xfrm>
        </p:grpSpPr>
        <p:sp>
          <p:nvSpPr>
            <p:cNvPr id="8" name="矩形 7">
              <a:extLst>
                <a:ext uri="{FF2B5EF4-FFF2-40B4-BE49-F238E27FC236}">
                  <a16:creationId xmlns:a16="http://schemas.microsoft.com/office/drawing/2014/main" id="{B82E570C-A29B-40B7-A682-10B890ED81CB}"/>
                </a:ext>
              </a:extLst>
            </p:cNvPr>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9" name="矩形 8">
              <a:extLst>
                <a:ext uri="{FF2B5EF4-FFF2-40B4-BE49-F238E27FC236}">
                  <a16:creationId xmlns:a16="http://schemas.microsoft.com/office/drawing/2014/main" id="{01B33C23-AE5F-4F77-92C0-6B7DB51D8F93}"/>
                </a:ext>
              </a:extLst>
            </p:cNvPr>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id="{D61949F0-F125-4254-83B6-3B762ECD6823}"/>
                </a:ext>
              </a:extLst>
            </p:cNvPr>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865692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id="{D460A0B6-A8EB-44E8-A6BD-330DB1B70390}"/>
              </a:ext>
            </a:extLst>
          </p:cNvPr>
          <p:cNvSpPr>
            <a:spLocks noGrp="1"/>
          </p:cNvSpPr>
          <p:nvPr>
            <p:ph type="dt" sz="half" idx="10"/>
          </p:nvPr>
        </p:nvSpPr>
        <p:spPr/>
        <p:txBody>
          <a:bodyPr/>
          <a:lstStyle/>
          <a:p>
            <a:fld id="{F6AE5AAF-4686-4DBC-AD82-82ACA52592B1}" type="datetimeFigureOut">
              <a:rPr lang="zh-CN" altLang="en-US" smtClean="0"/>
              <a:t>2025/9/19</a:t>
            </a:fld>
            <a:endParaRPr lang="zh-CN" altLang="en-US"/>
          </a:p>
        </p:txBody>
      </p:sp>
      <p:sp>
        <p:nvSpPr>
          <p:cNvPr id="4" name="页脚占位符 3">
            <a:extLst>
              <a:ext uri="{FF2B5EF4-FFF2-40B4-BE49-F238E27FC236}">
                <a16:creationId xmlns:a16="http://schemas.microsoft.com/office/drawing/2014/main" id="{EA4A1964-6740-479C-BB4A-D71873D42DE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4E74841-F418-4854-944B-12532FF68DFE}"/>
              </a:ext>
            </a:extLst>
          </p:cNvPr>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6" name="文本框 5">
            <a:extLst>
              <a:ext uri="{FF2B5EF4-FFF2-40B4-BE49-F238E27FC236}">
                <a16:creationId xmlns:a16="http://schemas.microsoft.com/office/drawing/2014/main" id="{7D393AF0-2B1A-459D-B585-2CE20FDF9182}"/>
              </a:ext>
            </a:extLst>
          </p:cNvPr>
          <p:cNvSpPr txBox="1"/>
          <p:nvPr userDrawn="1"/>
        </p:nvSpPr>
        <p:spPr>
          <a:xfrm>
            <a:off x="0" y="0"/>
            <a:ext cx="12192000" cy="2705100"/>
          </a:xfrm>
          <a:prstGeom prst="rect">
            <a:avLst/>
          </a:prstGeom>
          <a:noFill/>
        </p:spPr>
        <p:txBody>
          <a:bodyPr wrap="square" rtlCol="0">
            <a:prstTxWarp prst="textTriangleInverted">
              <a:avLst/>
            </a:prstTxWarp>
            <a:spAutoFit/>
          </a:bodyPr>
          <a:lstStyle/>
          <a:p>
            <a:r>
              <a:rPr lang="en-US" altLang="zh-CN"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rPr>
              <a:t>-------------</a:t>
            </a:r>
            <a:endParaRPr lang="zh-CN" altLang="en-US"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7" name="矩形 6">
            <a:extLst>
              <a:ext uri="{FF2B5EF4-FFF2-40B4-BE49-F238E27FC236}">
                <a16:creationId xmlns:a16="http://schemas.microsoft.com/office/drawing/2014/main" id="{5B1E1E4B-8837-4854-831B-361D35D6B3B2}"/>
              </a:ext>
            </a:extLst>
          </p:cNvPr>
          <p:cNvSpPr/>
          <p:nvPr userDrawn="1"/>
        </p:nvSpPr>
        <p:spPr>
          <a:xfrm>
            <a:off x="0" y="3065480"/>
            <a:ext cx="12192000" cy="2397512"/>
          </a:xfrm>
          <a:prstGeom prst="rect">
            <a:avLst/>
          </a:prstGeom>
          <a:solidFill>
            <a:schemeClr val="bg1">
              <a:lumMod val="7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87775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010A8E7-3FC6-48B1-BF64-C2FF65360B0A}"/>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4C56EBCE-F2A5-4308-B3FA-EF28DCE3FF4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C59C6098-BFE9-4B86-A8C4-BC06602DAC38}"/>
              </a:ext>
            </a:extLst>
          </p:cNvPr>
          <p:cNvSpPr>
            <a:spLocks noGrp="1"/>
          </p:cNvSpPr>
          <p:nvPr>
            <p:ph type="dt" sz="half" idx="10"/>
          </p:nvPr>
        </p:nvSpPr>
        <p:spPr/>
        <p:txBody>
          <a:bodyPr/>
          <a:lstStyle/>
          <a:p>
            <a:fld id="{AA208A9F-D7C9-4B99-B266-84B0EAAE2EC9}" type="datetimeFigureOut">
              <a:rPr lang="zh-CN" altLang="en-US" smtClean="0"/>
              <a:t>2025/9/19</a:t>
            </a:fld>
            <a:endParaRPr lang="zh-CN" altLang="en-US"/>
          </a:p>
        </p:txBody>
      </p:sp>
      <p:sp>
        <p:nvSpPr>
          <p:cNvPr id="5" name="页脚占位符 4">
            <a:extLst>
              <a:ext uri="{FF2B5EF4-FFF2-40B4-BE49-F238E27FC236}">
                <a16:creationId xmlns:a16="http://schemas.microsoft.com/office/drawing/2014/main" id="{544635C3-FCD0-4773-8E63-64891B6E8C4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FC6C467-3C99-417D-9382-6B10899C3172}"/>
              </a:ext>
            </a:extLst>
          </p:cNvPr>
          <p:cNvSpPr>
            <a:spLocks noGrp="1"/>
          </p:cNvSpPr>
          <p:nvPr>
            <p:ph type="sldNum" sz="quarter" idx="12"/>
          </p:nvPr>
        </p:nvSpPr>
        <p:spPr/>
        <p:txBody>
          <a:bodyPr/>
          <a:lstStyle/>
          <a:p>
            <a:fld id="{5F54C510-4E1F-47CF-A5B2-40B3EC151568}" type="slidenum">
              <a:rPr lang="zh-CN" altLang="en-US" smtClean="0"/>
              <a:t>‹#›</a:t>
            </a:fld>
            <a:endParaRPr lang="zh-CN" altLang="en-US"/>
          </a:p>
        </p:txBody>
      </p:sp>
    </p:spTree>
    <p:extLst>
      <p:ext uri="{BB962C8B-B14F-4D97-AF65-F5344CB8AC3E}">
        <p14:creationId xmlns:p14="http://schemas.microsoft.com/office/powerpoint/2010/main" val="20407034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107C3C3-6413-4113-AD77-B7E6175A05D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321EB488-4C95-4A47-95CC-3D75A504E5F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5D1C92E6-48FC-4BB1-AA45-8F3A37733230}"/>
              </a:ext>
            </a:extLst>
          </p:cNvPr>
          <p:cNvSpPr>
            <a:spLocks noGrp="1"/>
          </p:cNvSpPr>
          <p:nvPr>
            <p:ph type="dt" sz="half" idx="10"/>
          </p:nvPr>
        </p:nvSpPr>
        <p:spPr/>
        <p:txBody>
          <a:bodyPr/>
          <a:lstStyle/>
          <a:p>
            <a:fld id="{AA208A9F-D7C9-4B99-B266-84B0EAAE2EC9}" type="datetimeFigureOut">
              <a:rPr lang="zh-CN" altLang="en-US" smtClean="0"/>
              <a:t>2025/9/19</a:t>
            </a:fld>
            <a:endParaRPr lang="zh-CN" altLang="en-US"/>
          </a:p>
        </p:txBody>
      </p:sp>
      <p:sp>
        <p:nvSpPr>
          <p:cNvPr id="5" name="页脚占位符 4">
            <a:extLst>
              <a:ext uri="{FF2B5EF4-FFF2-40B4-BE49-F238E27FC236}">
                <a16:creationId xmlns:a16="http://schemas.microsoft.com/office/drawing/2014/main" id="{85EF0123-D849-4A9B-AD73-86EF7C88E1B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4F5BAE0-026C-43DD-97E8-0CE751DE17A7}"/>
              </a:ext>
            </a:extLst>
          </p:cNvPr>
          <p:cNvSpPr>
            <a:spLocks noGrp="1"/>
          </p:cNvSpPr>
          <p:nvPr>
            <p:ph type="sldNum" sz="quarter" idx="12"/>
          </p:nvPr>
        </p:nvSpPr>
        <p:spPr/>
        <p:txBody>
          <a:bodyPr/>
          <a:lstStyle/>
          <a:p>
            <a:fld id="{5F54C510-4E1F-47CF-A5B2-40B3EC151568}" type="slidenum">
              <a:rPr lang="zh-CN" altLang="en-US" smtClean="0"/>
              <a:t>‹#›</a:t>
            </a:fld>
            <a:endParaRPr lang="zh-CN" altLang="en-US"/>
          </a:p>
        </p:txBody>
      </p:sp>
    </p:spTree>
    <p:extLst>
      <p:ext uri="{BB962C8B-B14F-4D97-AF65-F5344CB8AC3E}">
        <p14:creationId xmlns:p14="http://schemas.microsoft.com/office/powerpoint/2010/main" val="108442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F19864-3798-46E9-9416-D8D9725243BB}"/>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A4F9D098-13FD-4F20-A0BE-CD9DD312B0C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AE29CE12-6E6B-45B9-B08D-B631647529AD}"/>
              </a:ext>
            </a:extLst>
          </p:cNvPr>
          <p:cNvSpPr>
            <a:spLocks noGrp="1"/>
          </p:cNvSpPr>
          <p:nvPr>
            <p:ph type="dt" sz="half" idx="10"/>
          </p:nvPr>
        </p:nvSpPr>
        <p:spPr/>
        <p:txBody>
          <a:bodyPr/>
          <a:lstStyle/>
          <a:p>
            <a:fld id="{AA208A9F-D7C9-4B99-B266-84B0EAAE2EC9}" type="datetimeFigureOut">
              <a:rPr lang="zh-CN" altLang="en-US" smtClean="0"/>
              <a:t>2025/9/19</a:t>
            </a:fld>
            <a:endParaRPr lang="zh-CN" altLang="en-US"/>
          </a:p>
        </p:txBody>
      </p:sp>
      <p:sp>
        <p:nvSpPr>
          <p:cNvPr id="5" name="页脚占位符 4">
            <a:extLst>
              <a:ext uri="{FF2B5EF4-FFF2-40B4-BE49-F238E27FC236}">
                <a16:creationId xmlns:a16="http://schemas.microsoft.com/office/drawing/2014/main" id="{E8B3C5D1-A24A-4313-B7AC-A20F2650549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35E8E9C-D634-4006-A045-836324CBE082}"/>
              </a:ext>
            </a:extLst>
          </p:cNvPr>
          <p:cNvSpPr>
            <a:spLocks noGrp="1"/>
          </p:cNvSpPr>
          <p:nvPr>
            <p:ph type="sldNum" sz="quarter" idx="12"/>
          </p:nvPr>
        </p:nvSpPr>
        <p:spPr/>
        <p:txBody>
          <a:bodyPr/>
          <a:lstStyle/>
          <a:p>
            <a:fld id="{5F54C510-4E1F-47CF-A5B2-40B3EC151568}" type="slidenum">
              <a:rPr lang="zh-CN" altLang="en-US" smtClean="0"/>
              <a:t>‹#›</a:t>
            </a:fld>
            <a:endParaRPr lang="zh-CN" altLang="en-US"/>
          </a:p>
        </p:txBody>
      </p:sp>
    </p:spTree>
    <p:extLst>
      <p:ext uri="{BB962C8B-B14F-4D97-AF65-F5344CB8AC3E}">
        <p14:creationId xmlns:p14="http://schemas.microsoft.com/office/powerpoint/2010/main" val="10820160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FD74B14-CA6C-48DE-A7CA-B591ADB146E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A78433D4-52E9-405F-9508-782185362B34}"/>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8A1906C7-BBEA-42D3-9F1C-475F9436ED07}"/>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0B5D5A54-00F8-41B4-979E-B59AD5AFB2EE}"/>
              </a:ext>
            </a:extLst>
          </p:cNvPr>
          <p:cNvSpPr>
            <a:spLocks noGrp="1"/>
          </p:cNvSpPr>
          <p:nvPr>
            <p:ph type="dt" sz="half" idx="10"/>
          </p:nvPr>
        </p:nvSpPr>
        <p:spPr/>
        <p:txBody>
          <a:bodyPr/>
          <a:lstStyle/>
          <a:p>
            <a:fld id="{AA208A9F-D7C9-4B99-B266-84B0EAAE2EC9}" type="datetimeFigureOut">
              <a:rPr lang="zh-CN" altLang="en-US" smtClean="0"/>
              <a:t>2025/9/19</a:t>
            </a:fld>
            <a:endParaRPr lang="zh-CN" altLang="en-US"/>
          </a:p>
        </p:txBody>
      </p:sp>
      <p:sp>
        <p:nvSpPr>
          <p:cNvPr id="6" name="页脚占位符 5">
            <a:extLst>
              <a:ext uri="{FF2B5EF4-FFF2-40B4-BE49-F238E27FC236}">
                <a16:creationId xmlns:a16="http://schemas.microsoft.com/office/drawing/2014/main" id="{AB764C54-FDDA-44C1-88AA-4DC010C4F1A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3947A52-E40E-4A62-9833-F9F7EC83736C}"/>
              </a:ext>
            </a:extLst>
          </p:cNvPr>
          <p:cNvSpPr>
            <a:spLocks noGrp="1"/>
          </p:cNvSpPr>
          <p:nvPr>
            <p:ph type="sldNum" sz="quarter" idx="12"/>
          </p:nvPr>
        </p:nvSpPr>
        <p:spPr/>
        <p:txBody>
          <a:bodyPr/>
          <a:lstStyle/>
          <a:p>
            <a:fld id="{5F54C510-4E1F-47CF-A5B2-40B3EC151568}" type="slidenum">
              <a:rPr lang="zh-CN" altLang="en-US" smtClean="0"/>
              <a:t>‹#›</a:t>
            </a:fld>
            <a:endParaRPr lang="zh-CN" altLang="en-US"/>
          </a:p>
        </p:txBody>
      </p:sp>
    </p:spTree>
    <p:extLst>
      <p:ext uri="{BB962C8B-B14F-4D97-AF65-F5344CB8AC3E}">
        <p14:creationId xmlns:p14="http://schemas.microsoft.com/office/powerpoint/2010/main" val="25193423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E64D89C-6816-4283-A587-4487F09BDE86}"/>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0B936A9A-D63C-4635-A7C4-26C8EB3205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8FB56EC5-E85F-448B-BC83-98739D3F83EB}"/>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F64FDD30-E805-450A-9284-6E4596DD5C5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28A8015E-91D8-4E17-8700-2BE03D287014}"/>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253CA02B-B609-4CED-8046-260A037B6E1D}"/>
              </a:ext>
            </a:extLst>
          </p:cNvPr>
          <p:cNvSpPr>
            <a:spLocks noGrp="1"/>
          </p:cNvSpPr>
          <p:nvPr>
            <p:ph type="dt" sz="half" idx="10"/>
          </p:nvPr>
        </p:nvSpPr>
        <p:spPr/>
        <p:txBody>
          <a:bodyPr/>
          <a:lstStyle/>
          <a:p>
            <a:fld id="{AA208A9F-D7C9-4B99-B266-84B0EAAE2EC9}" type="datetimeFigureOut">
              <a:rPr lang="zh-CN" altLang="en-US" smtClean="0"/>
              <a:t>2025/9/19</a:t>
            </a:fld>
            <a:endParaRPr lang="zh-CN" altLang="en-US"/>
          </a:p>
        </p:txBody>
      </p:sp>
      <p:sp>
        <p:nvSpPr>
          <p:cNvPr id="8" name="页脚占位符 7">
            <a:extLst>
              <a:ext uri="{FF2B5EF4-FFF2-40B4-BE49-F238E27FC236}">
                <a16:creationId xmlns:a16="http://schemas.microsoft.com/office/drawing/2014/main" id="{0D0F4DD5-F39F-4229-9C2C-A366584B2F6F}"/>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B5164C2F-A883-44EC-92C2-4B705D1EBF84}"/>
              </a:ext>
            </a:extLst>
          </p:cNvPr>
          <p:cNvSpPr>
            <a:spLocks noGrp="1"/>
          </p:cNvSpPr>
          <p:nvPr>
            <p:ph type="sldNum" sz="quarter" idx="12"/>
          </p:nvPr>
        </p:nvSpPr>
        <p:spPr/>
        <p:txBody>
          <a:bodyPr/>
          <a:lstStyle/>
          <a:p>
            <a:fld id="{5F54C510-4E1F-47CF-A5B2-40B3EC151568}" type="slidenum">
              <a:rPr lang="zh-CN" altLang="en-US" smtClean="0"/>
              <a:t>‹#›</a:t>
            </a:fld>
            <a:endParaRPr lang="zh-CN" altLang="en-US"/>
          </a:p>
        </p:txBody>
      </p:sp>
    </p:spTree>
    <p:extLst>
      <p:ext uri="{BB962C8B-B14F-4D97-AF65-F5344CB8AC3E}">
        <p14:creationId xmlns:p14="http://schemas.microsoft.com/office/powerpoint/2010/main" val="698894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073B2D07-3B09-43BE-B39E-3067285083B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2BC601C1-C38D-467A-ADFA-089D382C8D3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AE1D3F3-FF74-4093-A048-BD2B2F73409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208A9F-D7C9-4B99-B266-84B0EAAE2EC9}" type="datetimeFigureOut">
              <a:rPr lang="zh-CN" altLang="en-US" smtClean="0"/>
              <a:t>2025/9/19</a:t>
            </a:fld>
            <a:endParaRPr lang="zh-CN" altLang="en-US"/>
          </a:p>
        </p:txBody>
      </p:sp>
      <p:sp>
        <p:nvSpPr>
          <p:cNvPr id="5" name="页脚占位符 4">
            <a:extLst>
              <a:ext uri="{FF2B5EF4-FFF2-40B4-BE49-F238E27FC236}">
                <a16:creationId xmlns:a16="http://schemas.microsoft.com/office/drawing/2014/main" id="{2DEE3CE8-4384-4FA1-9808-EE6FC397F7C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140D5640-790D-4D21-9B65-79E19F1830F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54C510-4E1F-47CF-A5B2-40B3EC151568}" type="slidenum">
              <a:rPr lang="zh-CN" altLang="en-US" smtClean="0"/>
              <a:t>‹#›</a:t>
            </a:fld>
            <a:endParaRPr lang="zh-CN" altLang="en-US"/>
          </a:p>
        </p:txBody>
      </p:sp>
    </p:spTree>
    <p:extLst>
      <p:ext uri="{BB962C8B-B14F-4D97-AF65-F5344CB8AC3E}">
        <p14:creationId xmlns:p14="http://schemas.microsoft.com/office/powerpoint/2010/main" val="1597297224"/>
      </p:ext>
    </p:extLst>
  </p:cSld>
  <p:clrMap bg1="lt1" tx1="dk1" bg2="lt2" tx2="dk2" accent1="accent1" accent2="accent2" accent3="accent3" accent4="accent4" accent5="accent5" accent6="accent6" hlink="hlink" folHlink="folHlink"/>
  <p:sldLayoutIdLst>
    <p:sldLayoutId id="2147483672" r:id="rId1"/>
    <p:sldLayoutId id="2147483675" r:id="rId2"/>
    <p:sldLayoutId id="2147483674" r:id="rId3"/>
    <p:sldLayoutId id="2147483676"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10.xml"/><Relationship Id="rId1" Type="http://schemas.openxmlformats.org/officeDocument/2006/relationships/slideLayout" Target="../slideLayouts/slideLayout2.xml"/><Relationship Id="rId5" Type="http://schemas.openxmlformats.org/officeDocument/2006/relationships/slide" Target="slide20.xml"/><Relationship Id="rId4" Type="http://schemas.openxmlformats.org/officeDocument/2006/relationships/slide" Target="slide1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3.xml"/><Relationship Id="rId5" Type="http://schemas.openxmlformats.org/officeDocument/2006/relationships/image" Target="../media/image35.png"/><Relationship Id="rId4" Type="http://schemas.openxmlformats.org/officeDocument/2006/relationships/image" Target="../media/image34.png"/></Relationships>
</file>

<file path=ppt/slides/_rels/slide3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a:extLst>
              <a:ext uri="{FF2B5EF4-FFF2-40B4-BE49-F238E27FC236}">
                <a16:creationId xmlns:a16="http://schemas.microsoft.com/office/drawing/2014/main" id="{82FBA10E-98F2-4B59-933F-69E3F5E209F7}"/>
              </a:ext>
            </a:extLst>
          </p:cNvPr>
          <p:cNvSpPr txBox="1">
            <a:spLocks/>
          </p:cNvSpPr>
          <p:nvPr/>
        </p:nvSpPr>
        <p:spPr>
          <a:xfrm>
            <a:off x="1487488" y="4149080"/>
            <a:ext cx="9721080" cy="923330"/>
          </a:xfrm>
          <a:prstGeom prst="rect">
            <a:avLst/>
          </a:prstGeom>
          <a:noFill/>
        </p:spPr>
        <p:txBody>
          <a:bodyPr vert="horz" wrap="square" lIns="91440" tIns="45720" rIns="91440" bIns="4572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6000" b="1" dirty="0">
                <a:solidFill>
                  <a:schemeClr val="bg1"/>
                </a:solidFill>
                <a:latin typeface="微软雅黑" panose="020B0503020204020204" pitchFamily="34" charset="-122"/>
                <a:ea typeface="微软雅黑" panose="020B0503020204020204" pitchFamily="34" charset="-122"/>
                <a:cs typeface="+mn-cs"/>
              </a:rPr>
              <a:t>第</a:t>
            </a:r>
            <a:r>
              <a:rPr lang="en-US" altLang="zh-CN" sz="6000" b="1" dirty="0">
                <a:solidFill>
                  <a:schemeClr val="bg1"/>
                </a:solidFill>
                <a:latin typeface="微软雅黑" panose="020B0503020204020204" pitchFamily="34" charset="-122"/>
                <a:ea typeface="微软雅黑" panose="020B0503020204020204" pitchFamily="34" charset="-122"/>
                <a:cs typeface="+mn-cs"/>
              </a:rPr>
              <a:t>2</a:t>
            </a:r>
            <a:r>
              <a:rPr lang="zh-CN" altLang="en-US" sz="6000" b="1" dirty="0">
                <a:solidFill>
                  <a:schemeClr val="bg1"/>
                </a:solidFill>
                <a:latin typeface="微软雅黑" panose="020B0503020204020204" pitchFamily="34" charset="-122"/>
                <a:ea typeface="微软雅黑" panose="020B0503020204020204" pitchFamily="34" charset="-122"/>
                <a:cs typeface="+mn-cs"/>
              </a:rPr>
              <a:t>章</a:t>
            </a:r>
            <a:r>
              <a:rPr lang="en-US" altLang="zh-CN" sz="6000" b="1" dirty="0">
                <a:solidFill>
                  <a:schemeClr val="bg1"/>
                </a:solidFill>
                <a:latin typeface="微软雅黑" panose="020B0503020204020204" pitchFamily="34" charset="-122"/>
                <a:ea typeface="微软雅黑" panose="020B0503020204020204" pitchFamily="34" charset="-122"/>
                <a:cs typeface="+mn-cs"/>
              </a:rPr>
              <a:t>  AutoCAD</a:t>
            </a:r>
            <a:r>
              <a:rPr lang="zh-CN" altLang="zh-CN" sz="6000" b="1" dirty="0">
                <a:solidFill>
                  <a:schemeClr val="bg1"/>
                </a:solidFill>
                <a:latin typeface="微软雅黑" panose="020B0503020204020204" pitchFamily="34" charset="-122"/>
                <a:ea typeface="微软雅黑" panose="020B0503020204020204" pitchFamily="34" charset="-122"/>
                <a:cs typeface="+mn-cs"/>
              </a:rPr>
              <a:t>绘图基础</a:t>
            </a:r>
            <a:endParaRPr lang="zh-CN" altLang="en-US" sz="6000" b="1" dirty="0">
              <a:solidFill>
                <a:schemeClr val="bg1"/>
              </a:solidFill>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424538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0049253E-053A-45C4-A15E-02C655806DE0}"/>
              </a:ext>
            </a:extLst>
          </p:cNvPr>
          <p:cNvSpPr/>
          <p:nvPr/>
        </p:nvSpPr>
        <p:spPr>
          <a:xfrm>
            <a:off x="1829526" y="764704"/>
            <a:ext cx="8532948" cy="1872208"/>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2.2.1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新建图形文件</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在“开始”界面中单击“新建”按钮，可新建一个名为</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Drawing1.dwg</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的空白图形文件。此外，单击文件标签右侧“</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”按钮，也可快速新建绘图文件。</a:t>
            </a:r>
          </a:p>
        </p:txBody>
      </p:sp>
      <p:pic>
        <p:nvPicPr>
          <p:cNvPr id="2050" name="图片 1">
            <a:extLst>
              <a:ext uri="{FF2B5EF4-FFF2-40B4-BE49-F238E27FC236}">
                <a16:creationId xmlns:a16="http://schemas.microsoft.com/office/drawing/2014/main" id="{A806CEAA-ABE7-42CF-97CE-F811D2E2C5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9482" y="2996952"/>
            <a:ext cx="3479101" cy="2231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图片 1">
            <a:extLst>
              <a:ext uri="{FF2B5EF4-FFF2-40B4-BE49-F238E27FC236}">
                <a16:creationId xmlns:a16="http://schemas.microsoft.com/office/drawing/2014/main" id="{1F171B67-C677-4F91-8639-EEAC001F30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87914" y="2996952"/>
            <a:ext cx="4284550" cy="2231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63204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0049253E-053A-45C4-A15E-02C655806DE0}"/>
              </a:ext>
            </a:extLst>
          </p:cNvPr>
          <p:cNvSpPr/>
          <p:nvPr/>
        </p:nvSpPr>
        <p:spPr>
          <a:xfrm>
            <a:off x="2090555" y="764704"/>
            <a:ext cx="8010890" cy="1440160"/>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2.2.2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打开图形文件</a:t>
            </a:r>
            <a:endPar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在“开始”界面中单击“打开”按钮，在“选择文件”对话框中选择所需绘图文件，单击“打开”按钮即可。</a:t>
            </a:r>
          </a:p>
        </p:txBody>
      </p:sp>
      <p:pic>
        <p:nvPicPr>
          <p:cNvPr id="3074" name="图片 1">
            <a:extLst>
              <a:ext uri="{FF2B5EF4-FFF2-40B4-BE49-F238E27FC236}">
                <a16:creationId xmlns:a16="http://schemas.microsoft.com/office/drawing/2014/main" id="{A6F025A9-A44D-4B3C-9DB7-26D3005DF2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2271" y="2378594"/>
            <a:ext cx="5187457" cy="3108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43101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0049253E-053A-45C4-A15E-02C655806DE0}"/>
              </a:ext>
            </a:extLst>
          </p:cNvPr>
          <p:cNvSpPr/>
          <p:nvPr/>
        </p:nvSpPr>
        <p:spPr>
          <a:xfrm>
            <a:off x="2041049" y="506653"/>
            <a:ext cx="8109901" cy="2346283"/>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2.2.3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保存图形文件</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在制图过程中用户可按</a:t>
            </a:r>
            <a:r>
              <a:rPr lang="en-US" altLang="zh-CN" sz="2000" kern="100" dirty="0" err="1">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Ctrl+S</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组合键对文件进行保存操作。如果需要保留原文件，而将当前文件重新命名保存的话，可右击当前文档的文件标签，在下拉列表中选择“另存为”选项。在“图形另存为”对话框中设置好新文件名，及保存路径，单击“保存”按钮即可。</a:t>
            </a:r>
          </a:p>
        </p:txBody>
      </p:sp>
      <p:pic>
        <p:nvPicPr>
          <p:cNvPr id="4098" name="图片 1">
            <a:extLst>
              <a:ext uri="{FF2B5EF4-FFF2-40B4-BE49-F238E27FC236}">
                <a16:creationId xmlns:a16="http://schemas.microsoft.com/office/drawing/2014/main" id="{2ADC5A90-C34F-4A50-ADE2-FB1CFEA578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57308" y="3140968"/>
            <a:ext cx="2911787" cy="255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图片 1">
            <a:extLst>
              <a:ext uri="{FF2B5EF4-FFF2-40B4-BE49-F238E27FC236}">
                <a16:creationId xmlns:a16="http://schemas.microsoft.com/office/drawing/2014/main" id="{829CA53C-667C-412C-BCE2-0A9FEF2BB5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2229" y="3147101"/>
            <a:ext cx="3514171" cy="255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32105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70B88384-905C-4AEA-AE3A-D350425CDA51}"/>
              </a:ext>
            </a:extLst>
          </p:cNvPr>
          <p:cNvGrpSpPr/>
          <p:nvPr/>
        </p:nvGrpSpPr>
        <p:grpSpPr>
          <a:xfrm>
            <a:off x="2423592" y="3429000"/>
            <a:ext cx="2057222" cy="1809652"/>
            <a:chOff x="5198984" y="1169522"/>
            <a:chExt cx="2057222" cy="1809652"/>
          </a:xfrm>
        </p:grpSpPr>
        <p:sp>
          <p:nvSpPr>
            <p:cNvPr id="3" name="矩形 2">
              <a:extLst>
                <a:ext uri="{FF2B5EF4-FFF2-40B4-BE49-F238E27FC236}">
                  <a16:creationId xmlns:a16="http://schemas.microsoft.com/office/drawing/2014/main" id="{DB31FDBF-267D-4348-9E25-11EC13C47E49}"/>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 name="矩形 3">
              <a:extLst>
                <a:ext uri="{FF2B5EF4-FFF2-40B4-BE49-F238E27FC236}">
                  <a16:creationId xmlns:a16="http://schemas.microsoft.com/office/drawing/2014/main" id="{B1C595BC-2D4F-444E-A885-89D94DB137FB}"/>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 name="矩形 4">
              <a:extLst>
                <a:ext uri="{FF2B5EF4-FFF2-40B4-BE49-F238E27FC236}">
                  <a16:creationId xmlns:a16="http://schemas.microsoft.com/office/drawing/2014/main" id="{9548591C-7FCA-4105-8577-D71609290D98}"/>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
        <p:nvSpPr>
          <p:cNvPr id="6" name="矩形 5">
            <a:extLst>
              <a:ext uri="{FF2B5EF4-FFF2-40B4-BE49-F238E27FC236}">
                <a16:creationId xmlns:a16="http://schemas.microsoft.com/office/drawing/2014/main" id="{E2BF0D4D-E156-4755-AAAF-E8152857EE17}"/>
              </a:ext>
            </a:extLst>
          </p:cNvPr>
          <p:cNvSpPr/>
          <p:nvPr/>
        </p:nvSpPr>
        <p:spPr>
          <a:xfrm>
            <a:off x="5693018" y="3972975"/>
            <a:ext cx="3877985" cy="830997"/>
          </a:xfrm>
          <a:prstGeom prst="rect">
            <a:avLst/>
          </a:prstGeom>
        </p:spPr>
        <p:txBody>
          <a:bodyPr wrap="none">
            <a:spAutoFit/>
          </a:bodyPr>
          <a:lstStyle/>
          <a:p>
            <a:r>
              <a:rPr lang="zh-CN" altLang="zh-CN" sz="4800" b="1" dirty="0">
                <a:latin typeface="微软雅黑" panose="020B0503020204020204" pitchFamily="34" charset="-122"/>
                <a:ea typeface="微软雅黑" panose="020B0503020204020204" pitchFamily="34" charset="-122"/>
              </a:rPr>
              <a:t>设置绘图环境</a:t>
            </a:r>
          </a:p>
        </p:txBody>
      </p:sp>
      <p:sp>
        <p:nvSpPr>
          <p:cNvPr id="7" name="文本框 6">
            <a:extLst>
              <a:ext uri="{FF2B5EF4-FFF2-40B4-BE49-F238E27FC236}">
                <a16:creationId xmlns:a16="http://schemas.microsoft.com/office/drawing/2014/main" id="{738A045C-7173-4332-8A4E-B3E97332A76E}"/>
              </a:ext>
            </a:extLst>
          </p:cNvPr>
          <p:cNvSpPr txBox="1"/>
          <p:nvPr/>
        </p:nvSpPr>
        <p:spPr>
          <a:xfrm>
            <a:off x="2736226"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03</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20962974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0049253E-053A-45C4-A15E-02C655806DE0}"/>
              </a:ext>
            </a:extLst>
          </p:cNvPr>
          <p:cNvSpPr/>
          <p:nvPr/>
        </p:nvSpPr>
        <p:spPr>
          <a:xfrm>
            <a:off x="2088304" y="836712"/>
            <a:ext cx="8015391" cy="1872208"/>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2.3.1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设置图形界限</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在菜单栏中执行“格式</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&gt;</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图形界限”命令。根据命令行中的提示信息，指定好边界左下角起点，向右上方移动光标，并输入边界数值，按回车键即可。</a:t>
            </a:r>
          </a:p>
        </p:txBody>
      </p:sp>
      <p:pic>
        <p:nvPicPr>
          <p:cNvPr id="5122" name="Picture 2">
            <a:extLst>
              <a:ext uri="{FF2B5EF4-FFF2-40B4-BE49-F238E27FC236}">
                <a16:creationId xmlns:a16="http://schemas.microsoft.com/office/drawing/2014/main" id="{4B1B5623-AAE7-48FA-B9B7-613C65588C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9616" y="2852936"/>
            <a:ext cx="3218259" cy="2664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图片 1">
            <a:extLst>
              <a:ext uri="{FF2B5EF4-FFF2-40B4-BE49-F238E27FC236}">
                <a16:creationId xmlns:a16="http://schemas.microsoft.com/office/drawing/2014/main" id="{6C5DB99D-C3BD-465A-BC3C-19471BFB67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2025" y="3429000"/>
            <a:ext cx="3743153" cy="1625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45927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0049253E-053A-45C4-A15E-02C655806DE0}"/>
              </a:ext>
            </a:extLst>
          </p:cNvPr>
          <p:cNvSpPr/>
          <p:nvPr/>
        </p:nvSpPr>
        <p:spPr>
          <a:xfrm>
            <a:off x="2088304" y="764704"/>
            <a:ext cx="8015391" cy="1884618"/>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2.3.2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设置绘图单位</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在菜单栏中执行“格式</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&gt;</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单位”命令。打开“图形单位”对话框，根据需要设置“长度”、“精度”、“角度”以及“插入时的缩放单位”选项。设置后单击“确定”按钮即可。</a:t>
            </a:r>
          </a:p>
        </p:txBody>
      </p:sp>
      <p:pic>
        <p:nvPicPr>
          <p:cNvPr id="6146" name="图片 1">
            <a:extLst>
              <a:ext uri="{FF2B5EF4-FFF2-40B4-BE49-F238E27FC236}">
                <a16:creationId xmlns:a16="http://schemas.microsoft.com/office/drawing/2014/main" id="{CF4CF7BB-0313-4DC1-876C-34A84A267A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7688" y="2847211"/>
            <a:ext cx="2656183" cy="2886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图片 1">
            <a:extLst>
              <a:ext uri="{FF2B5EF4-FFF2-40B4-BE49-F238E27FC236}">
                <a16:creationId xmlns:a16="http://schemas.microsoft.com/office/drawing/2014/main" id="{1D4CAA7F-CA80-48A6-AB7B-97F72E502E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71746" y="2862854"/>
            <a:ext cx="2548590" cy="2864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38760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0049253E-053A-45C4-A15E-02C655806DE0}"/>
              </a:ext>
            </a:extLst>
          </p:cNvPr>
          <p:cNvSpPr/>
          <p:nvPr/>
        </p:nvSpPr>
        <p:spPr>
          <a:xfrm>
            <a:off x="2088304" y="781910"/>
            <a:ext cx="8015391" cy="1422954"/>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2.3.3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设置绘图比例</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在菜单栏中执行“格式</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&gt;</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比例缩放列表”命令。在打开的“编辑图形比例”对话框中选择所需的比例值，单击“确定”按钮即可。</a:t>
            </a:r>
          </a:p>
        </p:txBody>
      </p:sp>
      <p:pic>
        <p:nvPicPr>
          <p:cNvPr id="7170" name="图片 1">
            <a:extLst>
              <a:ext uri="{FF2B5EF4-FFF2-40B4-BE49-F238E27FC236}">
                <a16:creationId xmlns:a16="http://schemas.microsoft.com/office/drawing/2014/main" id="{7045D2BE-0C7B-405B-BD65-DBBFF3EF97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578" y="2636912"/>
            <a:ext cx="3278740" cy="280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图片 1">
            <a:extLst>
              <a:ext uri="{FF2B5EF4-FFF2-40B4-BE49-F238E27FC236}">
                <a16:creationId xmlns:a16="http://schemas.microsoft.com/office/drawing/2014/main" id="{7E843390-9319-4DC6-AE22-FF37F402CD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7994" y="2636912"/>
            <a:ext cx="3036398" cy="280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63303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70B88384-905C-4AEA-AE3A-D350425CDA51}"/>
              </a:ext>
            </a:extLst>
          </p:cNvPr>
          <p:cNvGrpSpPr/>
          <p:nvPr/>
        </p:nvGrpSpPr>
        <p:grpSpPr>
          <a:xfrm>
            <a:off x="2423592" y="3429000"/>
            <a:ext cx="2057222" cy="1809652"/>
            <a:chOff x="5198984" y="1169522"/>
            <a:chExt cx="2057222" cy="1809652"/>
          </a:xfrm>
        </p:grpSpPr>
        <p:sp>
          <p:nvSpPr>
            <p:cNvPr id="3" name="矩形 2">
              <a:extLst>
                <a:ext uri="{FF2B5EF4-FFF2-40B4-BE49-F238E27FC236}">
                  <a16:creationId xmlns:a16="http://schemas.microsoft.com/office/drawing/2014/main" id="{DB31FDBF-267D-4348-9E25-11EC13C47E49}"/>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 name="矩形 3">
              <a:extLst>
                <a:ext uri="{FF2B5EF4-FFF2-40B4-BE49-F238E27FC236}">
                  <a16:creationId xmlns:a16="http://schemas.microsoft.com/office/drawing/2014/main" id="{B1C595BC-2D4F-444E-A885-89D94DB137FB}"/>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 name="矩形 4">
              <a:extLst>
                <a:ext uri="{FF2B5EF4-FFF2-40B4-BE49-F238E27FC236}">
                  <a16:creationId xmlns:a16="http://schemas.microsoft.com/office/drawing/2014/main" id="{9548591C-7FCA-4105-8577-D71609290D98}"/>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
        <p:nvSpPr>
          <p:cNvPr id="6" name="矩形 5">
            <a:extLst>
              <a:ext uri="{FF2B5EF4-FFF2-40B4-BE49-F238E27FC236}">
                <a16:creationId xmlns:a16="http://schemas.microsoft.com/office/drawing/2014/main" id="{E2BF0D4D-E156-4755-AAAF-E8152857EE17}"/>
              </a:ext>
            </a:extLst>
          </p:cNvPr>
          <p:cNvSpPr/>
          <p:nvPr/>
        </p:nvSpPr>
        <p:spPr>
          <a:xfrm>
            <a:off x="5693018" y="3972975"/>
            <a:ext cx="3877985" cy="830997"/>
          </a:xfrm>
          <a:prstGeom prst="rect">
            <a:avLst/>
          </a:prstGeom>
        </p:spPr>
        <p:txBody>
          <a:bodyPr wrap="none">
            <a:spAutoFit/>
          </a:bodyPr>
          <a:lstStyle/>
          <a:p>
            <a:r>
              <a:rPr lang="zh-CN" altLang="zh-CN" sz="4800" b="1" dirty="0">
                <a:latin typeface="微软雅黑" panose="020B0503020204020204" pitchFamily="34" charset="-122"/>
                <a:ea typeface="微软雅黑" panose="020B0503020204020204" pitchFamily="34" charset="-122"/>
              </a:rPr>
              <a:t>系统选项设置</a:t>
            </a:r>
          </a:p>
        </p:txBody>
      </p:sp>
      <p:sp>
        <p:nvSpPr>
          <p:cNvPr id="7" name="文本框 6">
            <a:extLst>
              <a:ext uri="{FF2B5EF4-FFF2-40B4-BE49-F238E27FC236}">
                <a16:creationId xmlns:a16="http://schemas.microsoft.com/office/drawing/2014/main" id="{738A045C-7173-4332-8A4E-B3E97332A76E}"/>
              </a:ext>
            </a:extLst>
          </p:cNvPr>
          <p:cNvSpPr txBox="1"/>
          <p:nvPr/>
        </p:nvSpPr>
        <p:spPr>
          <a:xfrm>
            <a:off x="2736226"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04</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39583112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0049253E-053A-45C4-A15E-02C655806DE0}"/>
              </a:ext>
            </a:extLst>
          </p:cNvPr>
          <p:cNvSpPr/>
          <p:nvPr/>
        </p:nvSpPr>
        <p:spPr>
          <a:xfrm>
            <a:off x="2207568" y="1000272"/>
            <a:ext cx="7536088" cy="4159258"/>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2.4.1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显示</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打开“显示”选项卡，从中可以设置窗口元素、布局元素、显示精度、显示性能、十字光标大小、淡入度控制等显示性能。</a:t>
            </a: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窗口元素</a:t>
            </a:r>
            <a:endPar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显示精度</a:t>
            </a: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3.</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布局元素</a:t>
            </a: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4.</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显示性能</a:t>
            </a: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5.</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十字光标大小</a:t>
            </a: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6.</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淡入度控制</a:t>
            </a:r>
          </a:p>
        </p:txBody>
      </p:sp>
      <p:pic>
        <p:nvPicPr>
          <p:cNvPr id="8194" name="图片 1">
            <a:extLst>
              <a:ext uri="{FF2B5EF4-FFF2-40B4-BE49-F238E27FC236}">
                <a16:creationId xmlns:a16="http://schemas.microsoft.com/office/drawing/2014/main" id="{A06B4B58-B939-48D0-A32F-7D3FB3FBF5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0016" y="2496044"/>
            <a:ext cx="3502484" cy="2663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01301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0049253E-053A-45C4-A15E-02C655806DE0}"/>
              </a:ext>
            </a:extLst>
          </p:cNvPr>
          <p:cNvSpPr/>
          <p:nvPr/>
        </p:nvSpPr>
        <p:spPr>
          <a:xfrm>
            <a:off x="1930532" y="1052736"/>
            <a:ext cx="7536088" cy="3737177"/>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2.4.2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打开和保存</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在“打开和保存”选项卡中可进行文件保存、文件安全措施、文件打开、外部参照等方面的设置。</a:t>
            </a: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文件保存</a:t>
            </a: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文件安全措施</a:t>
            </a: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3.</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文件打开与应用程序菜单</a:t>
            </a: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4.</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外部参照</a:t>
            </a: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5.ObjectARX</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应用程序</a:t>
            </a:r>
          </a:p>
        </p:txBody>
      </p:sp>
      <p:pic>
        <p:nvPicPr>
          <p:cNvPr id="9218" name="图片 1">
            <a:extLst>
              <a:ext uri="{FF2B5EF4-FFF2-40B4-BE49-F238E27FC236}">
                <a16:creationId xmlns:a16="http://schemas.microsoft.com/office/drawing/2014/main" id="{D5C94EF4-963C-4B28-9FDF-18A74E101C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71092" y="2125617"/>
            <a:ext cx="3517396" cy="2664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15066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B66AA01D-C23C-4507-A15D-3C049AD75925}"/>
              </a:ext>
            </a:extLst>
          </p:cNvPr>
          <p:cNvSpPr>
            <a:spLocks noGrp="1"/>
          </p:cNvSpPr>
          <p:nvPr>
            <p:ph type="title" idx="4294967295"/>
          </p:nvPr>
        </p:nvSpPr>
        <p:spPr>
          <a:xfrm>
            <a:off x="4763852" y="695226"/>
            <a:ext cx="2664296" cy="717550"/>
          </a:xfrm>
        </p:spPr>
        <p:txBody>
          <a:bodyPr vert="horz" lIns="91440" tIns="45720" rIns="91440" bIns="45720" rtlCol="0" anchor="ctr">
            <a:normAutofit/>
          </a:bodyPr>
          <a:lstStyle/>
          <a:p>
            <a:r>
              <a:rPr lang="zh-CN" altLang="en-US" dirty="0">
                <a:latin typeface="微软雅黑" panose="020B0503020204020204" pitchFamily="34" charset="-122"/>
                <a:ea typeface="微软雅黑" panose="020B0503020204020204" pitchFamily="34" charset="-122"/>
              </a:rPr>
              <a:t>章节概述</a:t>
            </a:r>
          </a:p>
        </p:txBody>
      </p:sp>
      <p:sp>
        <p:nvSpPr>
          <p:cNvPr id="4" name="矩形 3">
            <a:extLst>
              <a:ext uri="{FF2B5EF4-FFF2-40B4-BE49-F238E27FC236}">
                <a16:creationId xmlns:a16="http://schemas.microsoft.com/office/drawing/2014/main" id="{E2EFCA79-F421-4AAC-8E33-594705D667DA}"/>
              </a:ext>
            </a:extLst>
          </p:cNvPr>
          <p:cNvSpPr/>
          <p:nvPr/>
        </p:nvSpPr>
        <p:spPr>
          <a:xfrm>
            <a:off x="1811524" y="1628800"/>
            <a:ext cx="8568952" cy="3731278"/>
          </a:xfrm>
          <a:prstGeom prst="rect">
            <a:avLst/>
          </a:prstGeom>
        </p:spPr>
        <p:txBody>
          <a:bodyPr wrap="square">
            <a:spAutoFit/>
          </a:bodyPr>
          <a:lstStyle/>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本章将介绍</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AutoCAD</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软件的基本操作，其中包括熟悉工作界面、文件的新建保存、系统选项的设置、命令的调用、视图控制等。了解并掌握应用这些操作，可为以后绘制图形打下良好的基础，提高工作效率。</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知识要点</a:t>
            </a:r>
          </a:p>
          <a:p>
            <a:pPr marL="457200" lvl="0" indent="457200">
              <a:lnSpc>
                <a:spcPct val="150000"/>
              </a:lnSpc>
              <a:buFont typeface="+mj-lt"/>
              <a:buAutoNum type="arabicPeriod"/>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了解</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AutoCAD</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工作界面</a:t>
            </a:r>
          </a:p>
          <a:p>
            <a:pPr marL="457200" lvl="0" indent="457200">
              <a:lnSpc>
                <a:spcPct val="150000"/>
              </a:lnSpc>
              <a:buFont typeface="+mj-lt"/>
              <a:buAutoNum type="arabicPeriod"/>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掌握图形新建、打开和保存操作</a:t>
            </a:r>
          </a:p>
          <a:p>
            <a:pPr marL="457200" lvl="0" indent="457200">
              <a:lnSpc>
                <a:spcPct val="150000"/>
              </a:lnSpc>
              <a:buFont typeface="+mj-lt"/>
              <a:buAutoNum type="arabicPeriod"/>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掌握命令调用的方法</a:t>
            </a:r>
          </a:p>
          <a:p>
            <a:pPr marL="457200" lvl="0" indent="457200">
              <a:lnSpc>
                <a:spcPct val="150000"/>
              </a:lnSpc>
              <a:buFont typeface="+mj-lt"/>
              <a:buAutoNum type="arabicPeriod"/>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掌握控制视图显示的方法</a:t>
            </a:r>
          </a:p>
        </p:txBody>
      </p:sp>
    </p:spTree>
    <p:extLst>
      <p:ext uri="{BB962C8B-B14F-4D97-AF65-F5344CB8AC3E}">
        <p14:creationId xmlns:p14="http://schemas.microsoft.com/office/powerpoint/2010/main" val="28321004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0049253E-053A-45C4-A15E-02C655806DE0}"/>
              </a:ext>
            </a:extLst>
          </p:cNvPr>
          <p:cNvSpPr/>
          <p:nvPr/>
        </p:nvSpPr>
        <p:spPr>
          <a:xfrm>
            <a:off x="2207568" y="908720"/>
            <a:ext cx="7536088" cy="4158959"/>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2.4.3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打印和发布</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在“打印和发布”选项卡中可以设置打印机和打印样式参数，包括出图设备的配置和选项。</a:t>
            </a: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新图形的默认打印设置</a:t>
            </a: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打印和发布日志文件</a:t>
            </a: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3.</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打印到文件</a:t>
            </a: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4.</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后台处理选项</a:t>
            </a: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5.</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常规打印选项</a:t>
            </a: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6.</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指定打印偏移时相对于</a:t>
            </a:r>
          </a:p>
        </p:txBody>
      </p:sp>
      <p:pic>
        <p:nvPicPr>
          <p:cNvPr id="10242" name="图片 1">
            <a:extLst>
              <a:ext uri="{FF2B5EF4-FFF2-40B4-BE49-F238E27FC236}">
                <a16:creationId xmlns:a16="http://schemas.microsoft.com/office/drawing/2014/main" id="{D153A01E-7366-4DE1-9FAC-F8B7DD4EF0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2372" y="2348880"/>
            <a:ext cx="3768044" cy="2846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75441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0049253E-053A-45C4-A15E-02C655806DE0}"/>
              </a:ext>
            </a:extLst>
          </p:cNvPr>
          <p:cNvSpPr/>
          <p:nvPr/>
        </p:nvSpPr>
        <p:spPr>
          <a:xfrm>
            <a:off x="1487488" y="1650177"/>
            <a:ext cx="2322258" cy="3269613"/>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2.4.4  </a:t>
            </a: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系统</a:t>
            </a:r>
            <a:endPar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在“系统”选项卡中可设置控制三维图形显示系统的系统特性以及当前定点设备、数据库连接的相关选项。</a:t>
            </a:r>
          </a:p>
        </p:txBody>
      </p:sp>
      <p:pic>
        <p:nvPicPr>
          <p:cNvPr id="11266" name="图片 1">
            <a:extLst>
              <a:ext uri="{FF2B5EF4-FFF2-40B4-BE49-F238E27FC236}">
                <a16:creationId xmlns:a16="http://schemas.microsoft.com/office/drawing/2014/main" id="{1D9B5F19-5189-4DC3-9D53-65C4ACEFF2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1783" y="620688"/>
            <a:ext cx="7060385" cy="5328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64968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8BF46A-453A-1363-3616-53BB58ECF86A}"/>
            </a:ext>
          </a:extLst>
        </p:cNvPr>
        <p:cNvGrpSpPr/>
        <p:nvPr/>
      </p:nvGrpSpPr>
      <p:grpSpPr>
        <a:xfrm>
          <a:off x="0" y="0"/>
          <a:ext cx="0" cy="0"/>
          <a:chOff x="0" y="0"/>
          <a:chExt cx="0" cy="0"/>
        </a:xfrm>
      </p:grpSpPr>
      <p:sp>
        <p:nvSpPr>
          <p:cNvPr id="8" name="矩形 7">
            <a:extLst>
              <a:ext uri="{FF2B5EF4-FFF2-40B4-BE49-F238E27FC236}">
                <a16:creationId xmlns:a16="http://schemas.microsoft.com/office/drawing/2014/main" id="{0488DB24-FA3F-8669-E190-FC7EBFC96D18}"/>
              </a:ext>
            </a:extLst>
          </p:cNvPr>
          <p:cNvSpPr/>
          <p:nvPr/>
        </p:nvSpPr>
        <p:spPr>
          <a:xfrm>
            <a:off x="1613502" y="404664"/>
            <a:ext cx="2970330" cy="5116272"/>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2.4.5  </a:t>
            </a: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用户系统配置</a:t>
            </a:r>
            <a:endPar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在“用户系统配置”选项卡中可设置</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Windows</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标准操作、插入比例、字段、坐标数据输入的优先级等选项。另外还可单击“块编辑器设置”、“初始设置”、“线宽设置”和“默认比例列表”按钮，进行相应的参数设置。</a:t>
            </a:r>
          </a:p>
        </p:txBody>
      </p:sp>
      <p:pic>
        <p:nvPicPr>
          <p:cNvPr id="11267" name="图片 1">
            <a:extLst>
              <a:ext uri="{FF2B5EF4-FFF2-40B4-BE49-F238E27FC236}">
                <a16:creationId xmlns:a16="http://schemas.microsoft.com/office/drawing/2014/main" id="{93EE43D3-8146-A7C5-720D-07019AE792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9856" y="835831"/>
            <a:ext cx="6192688" cy="4685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970741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0049253E-053A-45C4-A15E-02C655806DE0}"/>
              </a:ext>
            </a:extLst>
          </p:cNvPr>
          <p:cNvSpPr/>
          <p:nvPr/>
        </p:nvSpPr>
        <p:spPr>
          <a:xfrm>
            <a:off x="1487488" y="1563361"/>
            <a:ext cx="3042338" cy="3731278"/>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2.4.6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绘图</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在“绘图”选项卡中可在“自动捕捉设置”和“</a:t>
            </a:r>
            <a:r>
              <a:rPr lang="en-US" altLang="zh-CN" sz="2000" kern="100" dirty="0" err="1">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AutoTrack</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设置”选区中设置自动捕捉和自动追踪的相关内容，另外还可以拖动滑块调节自动捕捉标记和靶框的大小。</a:t>
            </a:r>
          </a:p>
        </p:txBody>
      </p:sp>
      <p:pic>
        <p:nvPicPr>
          <p:cNvPr id="12290" name="图片 1">
            <a:extLst>
              <a:ext uri="{FF2B5EF4-FFF2-40B4-BE49-F238E27FC236}">
                <a16:creationId xmlns:a16="http://schemas.microsoft.com/office/drawing/2014/main" id="{8A8BFF1D-B2EF-4FB3-8054-6D21E55AA4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9856" y="944724"/>
            <a:ext cx="6541510" cy="4968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30638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CB4957-E080-7094-A6A8-E5060C866266}"/>
            </a:ext>
          </a:extLst>
        </p:cNvPr>
        <p:cNvGrpSpPr/>
        <p:nvPr/>
      </p:nvGrpSpPr>
      <p:grpSpPr>
        <a:xfrm>
          <a:off x="0" y="0"/>
          <a:ext cx="0" cy="0"/>
          <a:chOff x="0" y="0"/>
          <a:chExt cx="0" cy="0"/>
        </a:xfrm>
      </p:grpSpPr>
      <p:sp>
        <p:nvSpPr>
          <p:cNvPr id="8" name="矩形 7">
            <a:extLst>
              <a:ext uri="{FF2B5EF4-FFF2-40B4-BE49-F238E27FC236}">
                <a16:creationId xmlns:a16="http://schemas.microsoft.com/office/drawing/2014/main" id="{55756EF5-BF16-1E5F-F6B9-16ED0BB2EE05}"/>
              </a:ext>
            </a:extLst>
          </p:cNvPr>
          <p:cNvSpPr/>
          <p:nvPr/>
        </p:nvSpPr>
        <p:spPr>
          <a:xfrm>
            <a:off x="1559496" y="1809002"/>
            <a:ext cx="2970330" cy="2807948"/>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2.4.7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三维建模</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在“三维建模”选项卡中，用户可以设置三维十字光标、在视口中显示工具、三维对象和三维导航等选项。</a:t>
            </a:r>
          </a:p>
        </p:txBody>
      </p:sp>
      <p:pic>
        <p:nvPicPr>
          <p:cNvPr id="12291" name="图片 1">
            <a:extLst>
              <a:ext uri="{FF2B5EF4-FFF2-40B4-BE49-F238E27FC236}">
                <a16:creationId xmlns:a16="http://schemas.microsoft.com/office/drawing/2014/main" id="{CB132393-0CAE-DCB0-DC3B-152C5E0296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7848" y="692696"/>
            <a:ext cx="6661645" cy="5040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56334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0049253E-053A-45C4-A15E-02C655806DE0}"/>
              </a:ext>
            </a:extLst>
          </p:cNvPr>
          <p:cNvSpPr/>
          <p:nvPr/>
        </p:nvSpPr>
        <p:spPr>
          <a:xfrm>
            <a:off x="2041049" y="650669"/>
            <a:ext cx="8109901" cy="2346283"/>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2.4.8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选择集</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在“选择集”选项卡中可设置拾取框大小、选择集模式、夹点大小和夹点的相关内容。</a:t>
            </a: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夹点</a:t>
            </a:r>
            <a:endPar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预览</a:t>
            </a:r>
          </a:p>
        </p:txBody>
      </p:sp>
      <p:pic>
        <p:nvPicPr>
          <p:cNvPr id="13314" name="图片 1">
            <a:extLst>
              <a:ext uri="{FF2B5EF4-FFF2-40B4-BE49-F238E27FC236}">
                <a16:creationId xmlns:a16="http://schemas.microsoft.com/office/drawing/2014/main" id="{25ED5CDB-3C51-4246-B26A-26FA7DD179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1864" y="1700671"/>
            <a:ext cx="5688632" cy="4320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53762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A9DFF2-1FBB-E97B-33E8-AE53D168E0CB}"/>
            </a:ext>
          </a:extLst>
        </p:cNvPr>
        <p:cNvGrpSpPr/>
        <p:nvPr/>
      </p:nvGrpSpPr>
      <p:grpSpPr>
        <a:xfrm>
          <a:off x="0" y="0"/>
          <a:ext cx="0" cy="0"/>
          <a:chOff x="0" y="0"/>
          <a:chExt cx="0" cy="0"/>
        </a:xfrm>
      </p:grpSpPr>
      <p:sp>
        <p:nvSpPr>
          <p:cNvPr id="8" name="矩形 7">
            <a:extLst>
              <a:ext uri="{FF2B5EF4-FFF2-40B4-BE49-F238E27FC236}">
                <a16:creationId xmlns:a16="http://schemas.microsoft.com/office/drawing/2014/main" id="{6AA0BFDC-2002-AEAB-A6B4-D4BAE0701867}"/>
              </a:ext>
            </a:extLst>
          </p:cNvPr>
          <p:cNvSpPr/>
          <p:nvPr/>
        </p:nvSpPr>
        <p:spPr>
          <a:xfrm>
            <a:off x="1991544" y="1268760"/>
            <a:ext cx="2182743" cy="3731278"/>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2.4.9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配置</a:t>
            </a:r>
          </a:p>
          <a:p>
            <a:pPr indent="457200">
              <a:lnSpc>
                <a:spcPct val="150000"/>
              </a:lnSpc>
            </a:pP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在“配置”选项卡中，可以针对不同需求在此进行设置，以便以后需要进行相同设置时调用该配置文件。</a:t>
            </a:r>
            <a:endPar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13315" name="图片 1">
            <a:extLst>
              <a:ext uri="{FF2B5EF4-FFF2-40B4-BE49-F238E27FC236}">
                <a16:creationId xmlns:a16="http://schemas.microsoft.com/office/drawing/2014/main" id="{40F657D9-D41B-4CFB-9674-8B3E185998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1824" y="650669"/>
            <a:ext cx="6911393" cy="5243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147421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70B88384-905C-4AEA-AE3A-D350425CDA51}"/>
              </a:ext>
            </a:extLst>
          </p:cNvPr>
          <p:cNvGrpSpPr/>
          <p:nvPr/>
        </p:nvGrpSpPr>
        <p:grpSpPr>
          <a:xfrm>
            <a:off x="2037963" y="3429000"/>
            <a:ext cx="2057222" cy="1809652"/>
            <a:chOff x="5198984" y="1169522"/>
            <a:chExt cx="2057222" cy="1809652"/>
          </a:xfrm>
        </p:grpSpPr>
        <p:sp>
          <p:nvSpPr>
            <p:cNvPr id="3" name="矩形 2">
              <a:extLst>
                <a:ext uri="{FF2B5EF4-FFF2-40B4-BE49-F238E27FC236}">
                  <a16:creationId xmlns:a16="http://schemas.microsoft.com/office/drawing/2014/main" id="{DB31FDBF-267D-4348-9E25-11EC13C47E49}"/>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 name="矩形 3">
              <a:extLst>
                <a:ext uri="{FF2B5EF4-FFF2-40B4-BE49-F238E27FC236}">
                  <a16:creationId xmlns:a16="http://schemas.microsoft.com/office/drawing/2014/main" id="{B1C595BC-2D4F-444E-A885-89D94DB137FB}"/>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 name="矩形 4">
              <a:extLst>
                <a:ext uri="{FF2B5EF4-FFF2-40B4-BE49-F238E27FC236}">
                  <a16:creationId xmlns:a16="http://schemas.microsoft.com/office/drawing/2014/main" id="{9548591C-7FCA-4105-8577-D71609290D98}"/>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
        <p:nvSpPr>
          <p:cNvPr id="6" name="矩形 5">
            <a:extLst>
              <a:ext uri="{FF2B5EF4-FFF2-40B4-BE49-F238E27FC236}">
                <a16:creationId xmlns:a16="http://schemas.microsoft.com/office/drawing/2014/main" id="{E2BF0D4D-E156-4755-AAAF-E8152857EE17}"/>
              </a:ext>
            </a:extLst>
          </p:cNvPr>
          <p:cNvSpPr/>
          <p:nvPr/>
        </p:nvSpPr>
        <p:spPr>
          <a:xfrm>
            <a:off x="5307389" y="3972975"/>
            <a:ext cx="5109091" cy="830997"/>
          </a:xfrm>
          <a:prstGeom prst="rect">
            <a:avLst/>
          </a:prstGeom>
        </p:spPr>
        <p:txBody>
          <a:bodyPr wrap="none">
            <a:spAutoFit/>
          </a:bodyPr>
          <a:lstStyle/>
          <a:p>
            <a:r>
              <a:rPr lang="zh-CN" altLang="zh-CN" sz="4800" b="1" dirty="0">
                <a:latin typeface="微软雅黑" panose="020B0503020204020204" pitchFamily="34" charset="-122"/>
                <a:ea typeface="微软雅黑" panose="020B0503020204020204" pitchFamily="34" charset="-122"/>
              </a:rPr>
              <a:t>绘图命令调用方法</a:t>
            </a:r>
          </a:p>
        </p:txBody>
      </p:sp>
      <p:sp>
        <p:nvSpPr>
          <p:cNvPr id="7" name="文本框 6">
            <a:extLst>
              <a:ext uri="{FF2B5EF4-FFF2-40B4-BE49-F238E27FC236}">
                <a16:creationId xmlns:a16="http://schemas.microsoft.com/office/drawing/2014/main" id="{738A045C-7173-4332-8A4E-B3E97332A76E}"/>
              </a:ext>
            </a:extLst>
          </p:cNvPr>
          <p:cNvSpPr txBox="1"/>
          <p:nvPr/>
        </p:nvSpPr>
        <p:spPr>
          <a:xfrm>
            <a:off x="2350597"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05</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22608249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0049253E-053A-45C4-A15E-02C655806DE0}"/>
              </a:ext>
            </a:extLst>
          </p:cNvPr>
          <p:cNvSpPr/>
          <p:nvPr/>
        </p:nvSpPr>
        <p:spPr>
          <a:xfrm>
            <a:off x="1897033" y="722677"/>
            <a:ext cx="8447439" cy="2346283"/>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2.5.1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通过命令行调用</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对于熟悉各项命令快捷键的用户来说，用命令行来调用相关命令，无疑是最快捷的方式。只需在命令行中输入命令快捷键，按回车键即可执行该命令。例如，旋转命令的快捷为</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RO</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，在命令行中输入</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RO</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后，按回车键，即可启动该命令。</a:t>
            </a:r>
          </a:p>
        </p:txBody>
      </p:sp>
      <p:pic>
        <p:nvPicPr>
          <p:cNvPr id="14338" name="图片 1">
            <a:extLst>
              <a:ext uri="{FF2B5EF4-FFF2-40B4-BE49-F238E27FC236}">
                <a16:creationId xmlns:a16="http://schemas.microsoft.com/office/drawing/2014/main" id="{A6D86C35-F3CF-4297-8B81-598FAB6386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6203" y="3212976"/>
            <a:ext cx="3658555" cy="2115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39" name="图片 1">
            <a:extLst>
              <a:ext uri="{FF2B5EF4-FFF2-40B4-BE49-F238E27FC236}">
                <a16:creationId xmlns:a16="http://schemas.microsoft.com/office/drawing/2014/main" id="{9C95487C-9991-4B73-B873-51F765FED8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659" y="3866426"/>
            <a:ext cx="4043813" cy="146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88082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0049253E-053A-45C4-A15E-02C655806DE0}"/>
              </a:ext>
            </a:extLst>
          </p:cNvPr>
          <p:cNvSpPr/>
          <p:nvPr/>
        </p:nvSpPr>
        <p:spPr>
          <a:xfrm>
            <a:off x="2183940" y="1916832"/>
            <a:ext cx="7824120" cy="2346796"/>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2.5.2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通过命令按钮</a:t>
            </a: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或命令选项</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调用</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通过单击功能区、菜单栏、工具栏或右键菜单也可以调用命令。</a:t>
            </a: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功能区</a:t>
            </a:r>
            <a:endPar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菜单栏</a:t>
            </a: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3.</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右键菜单</a:t>
            </a:r>
          </a:p>
        </p:txBody>
      </p:sp>
    </p:spTree>
    <p:extLst>
      <p:ext uri="{BB962C8B-B14F-4D97-AF65-F5344CB8AC3E}">
        <p14:creationId xmlns:p14="http://schemas.microsoft.com/office/powerpoint/2010/main" val="2257685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id="{F2AF2D1C-DB58-43BC-BE4C-9A2237F1E5CC}"/>
              </a:ext>
            </a:extLst>
          </p:cNvPr>
          <p:cNvSpPr txBox="1"/>
          <p:nvPr/>
        </p:nvSpPr>
        <p:spPr>
          <a:xfrm>
            <a:off x="7507193" y="723974"/>
            <a:ext cx="573232" cy="530770"/>
          </a:xfrm>
          <a:custGeom>
            <a:avLst/>
            <a:gdLst/>
            <a:ahLst/>
            <a:cxnLst/>
            <a:rect l="l" t="t" r="r" b="b"/>
            <a:pathLst>
              <a:path w="900113" h="833437">
                <a:moveTo>
                  <a:pt x="690563" y="795337"/>
                </a:moveTo>
                <a:lnTo>
                  <a:pt x="721023" y="795337"/>
                </a:lnTo>
                <a:lnTo>
                  <a:pt x="690563" y="813360"/>
                </a:lnTo>
                <a:close/>
                <a:moveTo>
                  <a:pt x="247724" y="38100"/>
                </a:moveTo>
                <a:cubicBezTo>
                  <a:pt x="201885" y="38100"/>
                  <a:pt x="163426" y="72231"/>
                  <a:pt x="132345" y="140493"/>
                </a:cubicBezTo>
                <a:cubicBezTo>
                  <a:pt x="101265" y="208756"/>
                  <a:pt x="85725" y="300037"/>
                  <a:pt x="85725" y="414337"/>
                </a:cubicBezTo>
                <a:cubicBezTo>
                  <a:pt x="85725" y="534987"/>
                  <a:pt x="101265" y="628650"/>
                  <a:pt x="132345" y="695325"/>
                </a:cubicBezTo>
                <a:cubicBezTo>
                  <a:pt x="163426" y="762000"/>
                  <a:pt x="201885" y="795337"/>
                  <a:pt x="247724" y="795337"/>
                </a:cubicBezTo>
                <a:cubicBezTo>
                  <a:pt x="296838" y="795337"/>
                  <a:pt x="335297" y="762000"/>
                  <a:pt x="363103" y="695325"/>
                </a:cubicBezTo>
                <a:cubicBezTo>
                  <a:pt x="390909" y="628650"/>
                  <a:pt x="404813" y="534987"/>
                  <a:pt x="404813" y="414337"/>
                </a:cubicBezTo>
                <a:cubicBezTo>
                  <a:pt x="404813" y="300037"/>
                  <a:pt x="391716" y="208756"/>
                  <a:pt x="365522" y="140493"/>
                </a:cubicBezTo>
                <a:cubicBezTo>
                  <a:pt x="339328" y="72231"/>
                  <a:pt x="300062" y="38100"/>
                  <a:pt x="247724" y="38100"/>
                </a:cubicBezTo>
                <a:close/>
                <a:moveTo>
                  <a:pt x="881063" y="0"/>
                </a:moveTo>
                <a:lnTo>
                  <a:pt x="900113" y="0"/>
                </a:lnTo>
                <a:lnTo>
                  <a:pt x="900113" y="689370"/>
                </a:lnTo>
                <a:lnTo>
                  <a:pt x="821267" y="736023"/>
                </a:lnTo>
                <a:lnTo>
                  <a:pt x="823913" y="719658"/>
                </a:lnTo>
                <a:lnTo>
                  <a:pt x="823913" y="147339"/>
                </a:lnTo>
                <a:cubicBezTo>
                  <a:pt x="823913" y="134739"/>
                  <a:pt x="819944" y="124494"/>
                  <a:pt x="812006" y="116606"/>
                </a:cubicBezTo>
                <a:cubicBezTo>
                  <a:pt x="804069" y="108719"/>
                  <a:pt x="792162" y="104775"/>
                  <a:pt x="776287" y="104775"/>
                </a:cubicBezTo>
                <a:lnTo>
                  <a:pt x="690563" y="104775"/>
                </a:lnTo>
                <a:lnTo>
                  <a:pt x="690563" y="76200"/>
                </a:lnTo>
                <a:lnTo>
                  <a:pt x="733425" y="76200"/>
                </a:lnTo>
                <a:cubicBezTo>
                  <a:pt x="771525" y="76200"/>
                  <a:pt x="802481" y="69850"/>
                  <a:pt x="826294" y="57150"/>
                </a:cubicBezTo>
                <a:cubicBezTo>
                  <a:pt x="850106" y="44450"/>
                  <a:pt x="868363" y="25400"/>
                  <a:pt x="881063" y="0"/>
                </a:cubicBezTo>
                <a:close/>
                <a:moveTo>
                  <a:pt x="247650" y="0"/>
                </a:moveTo>
                <a:cubicBezTo>
                  <a:pt x="317500" y="0"/>
                  <a:pt x="375444" y="36512"/>
                  <a:pt x="421481" y="109537"/>
                </a:cubicBezTo>
                <a:cubicBezTo>
                  <a:pt x="467519" y="182562"/>
                  <a:pt x="490537" y="284162"/>
                  <a:pt x="490537" y="414337"/>
                </a:cubicBezTo>
                <a:cubicBezTo>
                  <a:pt x="490537" y="544512"/>
                  <a:pt x="467519" y="646906"/>
                  <a:pt x="421481" y="721518"/>
                </a:cubicBezTo>
                <a:cubicBezTo>
                  <a:pt x="375444" y="796131"/>
                  <a:pt x="317500" y="833437"/>
                  <a:pt x="247650" y="833437"/>
                </a:cubicBezTo>
                <a:cubicBezTo>
                  <a:pt x="177800" y="833437"/>
                  <a:pt x="119063" y="796924"/>
                  <a:pt x="71437" y="723900"/>
                </a:cubicBezTo>
                <a:cubicBezTo>
                  <a:pt x="23813" y="650875"/>
                  <a:pt x="0" y="547687"/>
                  <a:pt x="0" y="414337"/>
                </a:cubicBezTo>
                <a:cubicBezTo>
                  <a:pt x="0" y="290512"/>
                  <a:pt x="23019" y="190500"/>
                  <a:pt x="69056"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b="1" dirty="0">
              <a:solidFill>
                <a:srgbClr val="AD6126"/>
              </a:solidFill>
              <a:latin typeface="幼圆" panose="02010509060101010101" pitchFamily="49" charset="-122"/>
              <a:ea typeface="幼圆" panose="02010509060101010101" pitchFamily="49" charset="-122"/>
            </a:endParaRPr>
          </a:p>
        </p:txBody>
      </p:sp>
      <p:cxnSp>
        <p:nvCxnSpPr>
          <p:cNvPr id="6" name="直接连接符 5">
            <a:extLst>
              <a:ext uri="{FF2B5EF4-FFF2-40B4-BE49-F238E27FC236}">
                <a16:creationId xmlns:a16="http://schemas.microsoft.com/office/drawing/2014/main" id="{F94833A4-71E2-46D0-A600-F4B2A265D41C}"/>
              </a:ext>
            </a:extLst>
          </p:cNvPr>
          <p:cNvCxnSpPr/>
          <p:nvPr/>
        </p:nvCxnSpPr>
        <p:spPr>
          <a:xfrm flipH="1">
            <a:off x="7656493" y="853306"/>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7" name="文本框 6">
            <a:extLst>
              <a:ext uri="{FF2B5EF4-FFF2-40B4-BE49-F238E27FC236}">
                <a16:creationId xmlns:a16="http://schemas.microsoft.com/office/drawing/2014/main" id="{EFA52FAE-4387-47DA-B9CA-5902F01E4BD0}"/>
              </a:ext>
            </a:extLst>
          </p:cNvPr>
          <p:cNvSpPr txBox="1"/>
          <p:nvPr/>
        </p:nvSpPr>
        <p:spPr>
          <a:xfrm>
            <a:off x="7509861" y="1610196"/>
            <a:ext cx="708334" cy="518505"/>
          </a:xfrm>
          <a:custGeom>
            <a:avLst/>
            <a:gdLst/>
            <a:ahLst/>
            <a:cxnLst/>
            <a:rect l="l" t="t" r="r" b="b"/>
            <a:pathLst>
              <a:path w="1076325" h="833437">
                <a:moveTo>
                  <a:pt x="247724" y="38100"/>
                </a:moveTo>
                <a:cubicBezTo>
                  <a:pt x="201885" y="38100"/>
                  <a:pt x="163426" y="72231"/>
                  <a:pt x="132345" y="140493"/>
                </a:cubicBezTo>
                <a:cubicBezTo>
                  <a:pt x="101265" y="208756"/>
                  <a:pt x="85725" y="300037"/>
                  <a:pt x="85725" y="414337"/>
                </a:cubicBezTo>
                <a:cubicBezTo>
                  <a:pt x="85725" y="534987"/>
                  <a:pt x="101265" y="628650"/>
                  <a:pt x="132345" y="695325"/>
                </a:cubicBezTo>
                <a:cubicBezTo>
                  <a:pt x="163426" y="762000"/>
                  <a:pt x="201885" y="795337"/>
                  <a:pt x="247724" y="795337"/>
                </a:cubicBezTo>
                <a:cubicBezTo>
                  <a:pt x="296838" y="795337"/>
                  <a:pt x="335297" y="762000"/>
                  <a:pt x="363103" y="695325"/>
                </a:cubicBezTo>
                <a:cubicBezTo>
                  <a:pt x="390909" y="628650"/>
                  <a:pt x="404813" y="534987"/>
                  <a:pt x="404813" y="414337"/>
                </a:cubicBezTo>
                <a:cubicBezTo>
                  <a:pt x="404813" y="300037"/>
                  <a:pt x="391716" y="208756"/>
                  <a:pt x="365522" y="140493"/>
                </a:cubicBezTo>
                <a:cubicBezTo>
                  <a:pt x="339328" y="72231"/>
                  <a:pt x="300062" y="38100"/>
                  <a:pt x="247724" y="38100"/>
                </a:cubicBezTo>
                <a:close/>
                <a:moveTo>
                  <a:pt x="852487" y="0"/>
                </a:moveTo>
                <a:cubicBezTo>
                  <a:pt x="928687" y="0"/>
                  <a:pt x="985044" y="19050"/>
                  <a:pt x="1021556" y="57150"/>
                </a:cubicBezTo>
                <a:cubicBezTo>
                  <a:pt x="1058069" y="95250"/>
                  <a:pt x="1076325" y="142875"/>
                  <a:pt x="1076325" y="200025"/>
                </a:cubicBezTo>
                <a:cubicBezTo>
                  <a:pt x="1076325" y="238125"/>
                  <a:pt x="1067594" y="276225"/>
                  <a:pt x="1050131" y="314325"/>
                </a:cubicBezTo>
                <a:cubicBezTo>
                  <a:pt x="1032669" y="352425"/>
                  <a:pt x="1004887" y="388937"/>
                  <a:pt x="966787" y="423862"/>
                </a:cubicBezTo>
                <a:cubicBezTo>
                  <a:pt x="874712" y="512762"/>
                  <a:pt x="804069" y="584993"/>
                  <a:pt x="754856" y="640556"/>
                </a:cubicBezTo>
                <a:cubicBezTo>
                  <a:pt x="705644" y="696118"/>
                  <a:pt x="676275" y="733425"/>
                  <a:pt x="666750" y="752475"/>
                </a:cubicBezTo>
                <a:lnTo>
                  <a:pt x="816557" y="752475"/>
                </a:lnTo>
                <a:lnTo>
                  <a:pt x="695300" y="823912"/>
                </a:lnTo>
                <a:lnTo>
                  <a:pt x="614363" y="823912"/>
                </a:lnTo>
                <a:lnTo>
                  <a:pt x="614363" y="762000"/>
                </a:lnTo>
                <a:cubicBezTo>
                  <a:pt x="630237" y="733425"/>
                  <a:pt x="656431" y="696912"/>
                  <a:pt x="692944" y="652462"/>
                </a:cubicBezTo>
                <a:cubicBezTo>
                  <a:pt x="729456" y="608012"/>
                  <a:pt x="777875" y="555625"/>
                  <a:pt x="838200" y="495300"/>
                </a:cubicBezTo>
                <a:cubicBezTo>
                  <a:pt x="890538" y="440779"/>
                  <a:pt x="929022" y="389458"/>
                  <a:pt x="953653" y="341337"/>
                </a:cubicBezTo>
                <a:cubicBezTo>
                  <a:pt x="978285" y="293216"/>
                  <a:pt x="990600" y="248295"/>
                  <a:pt x="990600" y="206573"/>
                </a:cubicBezTo>
                <a:cubicBezTo>
                  <a:pt x="990600" y="148877"/>
                  <a:pt x="977900" y="104787"/>
                  <a:pt x="952500" y="74302"/>
                </a:cubicBezTo>
                <a:cubicBezTo>
                  <a:pt x="927100" y="43817"/>
                  <a:pt x="889000" y="28575"/>
                  <a:pt x="838200" y="28575"/>
                </a:cubicBezTo>
                <a:cubicBezTo>
                  <a:pt x="800100" y="28575"/>
                  <a:pt x="767556" y="39092"/>
                  <a:pt x="740569" y="60126"/>
                </a:cubicBezTo>
                <a:cubicBezTo>
                  <a:pt x="713581" y="81161"/>
                  <a:pt x="700087" y="107875"/>
                  <a:pt x="700087" y="140270"/>
                </a:cubicBezTo>
                <a:cubicBezTo>
                  <a:pt x="700087" y="159668"/>
                  <a:pt x="705644" y="175840"/>
                  <a:pt x="716756" y="188788"/>
                </a:cubicBezTo>
                <a:cubicBezTo>
                  <a:pt x="727869" y="201736"/>
                  <a:pt x="733425" y="214684"/>
                  <a:pt x="733425" y="227632"/>
                </a:cubicBezTo>
                <a:cubicBezTo>
                  <a:pt x="733425" y="243855"/>
                  <a:pt x="729630" y="256009"/>
                  <a:pt x="722040" y="264095"/>
                </a:cubicBezTo>
                <a:cubicBezTo>
                  <a:pt x="714449" y="272182"/>
                  <a:pt x="703064" y="276225"/>
                  <a:pt x="687884" y="276225"/>
                </a:cubicBezTo>
                <a:cubicBezTo>
                  <a:pt x="669677" y="276225"/>
                  <a:pt x="655253" y="270668"/>
                  <a:pt x="644612" y="259556"/>
                </a:cubicBezTo>
                <a:cubicBezTo>
                  <a:pt x="633971" y="248443"/>
                  <a:pt x="628650" y="230187"/>
                  <a:pt x="628650" y="204787"/>
                </a:cubicBezTo>
                <a:cubicBezTo>
                  <a:pt x="628650" y="138112"/>
                  <a:pt x="652463" y="87312"/>
                  <a:pt x="700087" y="52387"/>
                </a:cubicBezTo>
                <a:cubicBezTo>
                  <a:pt x="747713" y="17462"/>
                  <a:pt x="798513" y="0"/>
                  <a:pt x="852487" y="0"/>
                </a:cubicBezTo>
                <a:close/>
                <a:moveTo>
                  <a:pt x="247650" y="0"/>
                </a:moveTo>
                <a:cubicBezTo>
                  <a:pt x="317500" y="0"/>
                  <a:pt x="375444" y="36512"/>
                  <a:pt x="421481" y="109537"/>
                </a:cubicBezTo>
                <a:cubicBezTo>
                  <a:pt x="467519" y="182562"/>
                  <a:pt x="490537" y="284162"/>
                  <a:pt x="490537" y="414337"/>
                </a:cubicBezTo>
                <a:cubicBezTo>
                  <a:pt x="490537" y="544512"/>
                  <a:pt x="467519" y="646906"/>
                  <a:pt x="421481" y="721518"/>
                </a:cubicBezTo>
                <a:cubicBezTo>
                  <a:pt x="375444" y="796131"/>
                  <a:pt x="317500" y="833437"/>
                  <a:pt x="247650" y="833437"/>
                </a:cubicBezTo>
                <a:cubicBezTo>
                  <a:pt x="177800" y="833437"/>
                  <a:pt x="119063" y="796925"/>
                  <a:pt x="71437" y="723900"/>
                </a:cubicBezTo>
                <a:cubicBezTo>
                  <a:pt x="23813" y="650875"/>
                  <a:pt x="0" y="547687"/>
                  <a:pt x="0" y="414337"/>
                </a:cubicBezTo>
                <a:cubicBezTo>
                  <a:pt x="0" y="290512"/>
                  <a:pt x="23019" y="190500"/>
                  <a:pt x="69056"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dirty="0">
              <a:solidFill>
                <a:srgbClr val="AD6126"/>
              </a:solidFill>
              <a:latin typeface="幼圆" panose="02010509060101010101" pitchFamily="49" charset="-122"/>
              <a:ea typeface="幼圆" panose="02010509060101010101" pitchFamily="49" charset="-122"/>
            </a:endParaRPr>
          </a:p>
        </p:txBody>
      </p:sp>
      <p:cxnSp>
        <p:nvCxnSpPr>
          <p:cNvPr id="8" name="直接连接符 7">
            <a:extLst>
              <a:ext uri="{FF2B5EF4-FFF2-40B4-BE49-F238E27FC236}">
                <a16:creationId xmlns:a16="http://schemas.microsoft.com/office/drawing/2014/main" id="{6BA92146-0671-4368-9A34-F9F1F0CC876F}"/>
              </a:ext>
            </a:extLst>
          </p:cNvPr>
          <p:cNvCxnSpPr/>
          <p:nvPr/>
        </p:nvCxnSpPr>
        <p:spPr>
          <a:xfrm flipH="1">
            <a:off x="7669562" y="1741535"/>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9" name="文本框 8">
            <a:hlinkClick r:id="rId2" action="ppaction://hlinksldjump"/>
            <a:extLst>
              <a:ext uri="{FF2B5EF4-FFF2-40B4-BE49-F238E27FC236}">
                <a16:creationId xmlns:a16="http://schemas.microsoft.com/office/drawing/2014/main" id="{303B799B-8124-4E3E-B7AB-8859FDF4A857}"/>
              </a:ext>
            </a:extLst>
          </p:cNvPr>
          <p:cNvSpPr txBox="1"/>
          <p:nvPr/>
        </p:nvSpPr>
        <p:spPr>
          <a:xfrm>
            <a:off x="8542912" y="1660738"/>
            <a:ext cx="1723549"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管理图形文件</a:t>
            </a:r>
            <a:endParaRPr lang="zh-CN" altLang="en-US" dirty="0"/>
          </a:p>
        </p:txBody>
      </p:sp>
      <p:sp>
        <p:nvSpPr>
          <p:cNvPr id="10" name="文本框 9">
            <a:hlinkClick r:id="rId3" action="ppaction://hlinksldjump"/>
            <a:extLst>
              <a:ext uri="{FF2B5EF4-FFF2-40B4-BE49-F238E27FC236}">
                <a16:creationId xmlns:a16="http://schemas.microsoft.com/office/drawing/2014/main" id="{ADBE2BF3-4267-4CD4-BFBF-825FAFEEA3C3}"/>
              </a:ext>
            </a:extLst>
          </p:cNvPr>
          <p:cNvSpPr txBox="1"/>
          <p:nvPr/>
        </p:nvSpPr>
        <p:spPr>
          <a:xfrm>
            <a:off x="8550172" y="713565"/>
            <a:ext cx="1843262"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认识</a:t>
            </a:r>
            <a:r>
              <a:rPr lang="en-US" altLang="zh-CN" dirty="0"/>
              <a:t>AutoCAD</a:t>
            </a:r>
            <a:endParaRPr lang="zh-CN" altLang="en-US" dirty="0"/>
          </a:p>
        </p:txBody>
      </p:sp>
      <p:sp>
        <p:nvSpPr>
          <p:cNvPr id="11" name="文本框 10">
            <a:extLst>
              <a:ext uri="{FF2B5EF4-FFF2-40B4-BE49-F238E27FC236}">
                <a16:creationId xmlns:a16="http://schemas.microsoft.com/office/drawing/2014/main" id="{5B487DB4-FDD6-4F4A-A22D-E4B9A74A8B4B}"/>
              </a:ext>
            </a:extLst>
          </p:cNvPr>
          <p:cNvSpPr txBox="1"/>
          <p:nvPr/>
        </p:nvSpPr>
        <p:spPr>
          <a:xfrm>
            <a:off x="7516917" y="2531060"/>
            <a:ext cx="673921" cy="515979"/>
          </a:xfrm>
          <a:custGeom>
            <a:avLst/>
            <a:gdLst/>
            <a:ahLst/>
            <a:cxnLst/>
            <a:rect l="l" t="t" r="r" b="b"/>
            <a:pathLst>
              <a:path w="1083170" h="833437">
                <a:moveTo>
                  <a:pt x="678582" y="604837"/>
                </a:moveTo>
                <a:cubicBezTo>
                  <a:pt x="696789" y="604837"/>
                  <a:pt x="709687" y="612155"/>
                  <a:pt x="717277" y="626789"/>
                </a:cubicBezTo>
                <a:cubicBezTo>
                  <a:pt x="724868" y="641424"/>
                  <a:pt x="728663" y="653628"/>
                  <a:pt x="728663" y="663401"/>
                </a:cubicBezTo>
                <a:cubicBezTo>
                  <a:pt x="728663" y="679673"/>
                  <a:pt x="725488" y="693489"/>
                  <a:pt x="719138" y="704850"/>
                </a:cubicBezTo>
                <a:cubicBezTo>
                  <a:pt x="712788" y="716210"/>
                  <a:pt x="709613" y="726777"/>
                  <a:pt x="709613" y="736550"/>
                </a:cubicBezTo>
                <a:cubicBezTo>
                  <a:pt x="709613" y="756096"/>
                  <a:pt x="721680" y="772368"/>
                  <a:pt x="745815" y="785366"/>
                </a:cubicBezTo>
                <a:lnTo>
                  <a:pt x="749812" y="786901"/>
                </a:lnTo>
                <a:lnTo>
                  <a:pt x="720682" y="804171"/>
                </a:lnTo>
                <a:lnTo>
                  <a:pt x="685800" y="785812"/>
                </a:lnTo>
                <a:cubicBezTo>
                  <a:pt x="644525" y="754062"/>
                  <a:pt x="623888" y="717550"/>
                  <a:pt x="623888" y="676275"/>
                </a:cubicBezTo>
                <a:cubicBezTo>
                  <a:pt x="623888" y="657225"/>
                  <a:pt x="629965" y="640556"/>
                  <a:pt x="642119" y="626268"/>
                </a:cubicBezTo>
                <a:cubicBezTo>
                  <a:pt x="654273" y="611981"/>
                  <a:pt x="666428" y="604837"/>
                  <a:pt x="678582" y="604837"/>
                </a:cubicBezTo>
                <a:close/>
                <a:moveTo>
                  <a:pt x="247725" y="38100"/>
                </a:moveTo>
                <a:cubicBezTo>
                  <a:pt x="201886" y="38100"/>
                  <a:pt x="163426" y="72231"/>
                  <a:pt x="132346" y="140493"/>
                </a:cubicBezTo>
                <a:cubicBezTo>
                  <a:pt x="101265" y="208756"/>
                  <a:pt x="85725" y="300037"/>
                  <a:pt x="85725" y="414337"/>
                </a:cubicBezTo>
                <a:cubicBezTo>
                  <a:pt x="85725" y="534987"/>
                  <a:pt x="101265" y="628650"/>
                  <a:pt x="132346" y="695325"/>
                </a:cubicBezTo>
                <a:cubicBezTo>
                  <a:pt x="163426" y="762000"/>
                  <a:pt x="201886" y="795337"/>
                  <a:pt x="247725" y="795337"/>
                </a:cubicBezTo>
                <a:cubicBezTo>
                  <a:pt x="296838" y="795337"/>
                  <a:pt x="335298" y="762000"/>
                  <a:pt x="363104" y="695325"/>
                </a:cubicBezTo>
                <a:cubicBezTo>
                  <a:pt x="390910" y="628650"/>
                  <a:pt x="404813" y="534987"/>
                  <a:pt x="404813" y="414337"/>
                </a:cubicBezTo>
                <a:cubicBezTo>
                  <a:pt x="404813" y="300037"/>
                  <a:pt x="391716" y="208756"/>
                  <a:pt x="365522" y="140493"/>
                </a:cubicBezTo>
                <a:cubicBezTo>
                  <a:pt x="339328" y="72231"/>
                  <a:pt x="300063" y="38100"/>
                  <a:pt x="247725" y="38100"/>
                </a:cubicBezTo>
                <a:close/>
                <a:moveTo>
                  <a:pt x="842963" y="0"/>
                </a:moveTo>
                <a:cubicBezTo>
                  <a:pt x="906463" y="0"/>
                  <a:pt x="957263" y="20017"/>
                  <a:pt x="995363" y="60052"/>
                </a:cubicBezTo>
                <a:cubicBezTo>
                  <a:pt x="1033463" y="100087"/>
                  <a:pt x="1052513" y="142527"/>
                  <a:pt x="1052513" y="187374"/>
                </a:cubicBezTo>
                <a:cubicBezTo>
                  <a:pt x="1052513" y="235446"/>
                  <a:pt x="1040606" y="276299"/>
                  <a:pt x="1016794" y="309934"/>
                </a:cubicBezTo>
                <a:cubicBezTo>
                  <a:pt x="992981" y="343569"/>
                  <a:pt x="955675" y="368399"/>
                  <a:pt x="904875" y="384423"/>
                </a:cubicBezTo>
                <a:cubicBezTo>
                  <a:pt x="974725" y="409624"/>
                  <a:pt x="1022350" y="442714"/>
                  <a:pt x="1047750" y="483691"/>
                </a:cubicBezTo>
                <a:cubicBezTo>
                  <a:pt x="1060450" y="504180"/>
                  <a:pt x="1069975" y="524662"/>
                  <a:pt x="1076325" y="545138"/>
                </a:cubicBezTo>
                <a:lnTo>
                  <a:pt x="1083170" y="589266"/>
                </a:lnTo>
                <a:lnTo>
                  <a:pt x="994921" y="641585"/>
                </a:lnTo>
                <a:lnTo>
                  <a:pt x="1000125" y="597619"/>
                </a:lnTo>
                <a:cubicBezTo>
                  <a:pt x="1000125" y="539774"/>
                  <a:pt x="985044" y="493179"/>
                  <a:pt x="954881" y="457832"/>
                </a:cubicBezTo>
                <a:cubicBezTo>
                  <a:pt x="924719" y="422486"/>
                  <a:pt x="868363" y="404812"/>
                  <a:pt x="785813" y="404812"/>
                </a:cubicBezTo>
                <a:lnTo>
                  <a:pt x="785813" y="376237"/>
                </a:lnTo>
                <a:cubicBezTo>
                  <a:pt x="847676" y="376237"/>
                  <a:pt x="893304" y="360734"/>
                  <a:pt x="922697" y="329728"/>
                </a:cubicBezTo>
                <a:cubicBezTo>
                  <a:pt x="952091" y="298723"/>
                  <a:pt x="966788" y="255463"/>
                  <a:pt x="966788" y="199950"/>
                </a:cubicBezTo>
                <a:cubicBezTo>
                  <a:pt x="966788" y="154260"/>
                  <a:pt x="955117" y="114275"/>
                  <a:pt x="931776" y="79995"/>
                </a:cubicBezTo>
                <a:cubicBezTo>
                  <a:pt x="908435" y="45715"/>
                  <a:pt x="871885" y="28575"/>
                  <a:pt x="822127" y="28575"/>
                </a:cubicBezTo>
                <a:cubicBezTo>
                  <a:pt x="800348" y="28575"/>
                  <a:pt x="776945" y="34267"/>
                  <a:pt x="751917" y="45653"/>
                </a:cubicBezTo>
                <a:cubicBezTo>
                  <a:pt x="726889" y="57038"/>
                  <a:pt x="714375" y="75728"/>
                  <a:pt x="714375" y="101724"/>
                </a:cubicBezTo>
                <a:cubicBezTo>
                  <a:pt x="714375" y="127769"/>
                  <a:pt x="717550" y="144040"/>
                  <a:pt x="723900" y="150539"/>
                </a:cubicBezTo>
                <a:cubicBezTo>
                  <a:pt x="730250" y="157038"/>
                  <a:pt x="733425" y="165174"/>
                  <a:pt x="733425" y="174947"/>
                </a:cubicBezTo>
                <a:cubicBezTo>
                  <a:pt x="733425" y="191219"/>
                  <a:pt x="730250" y="204229"/>
                  <a:pt x="723900" y="213977"/>
                </a:cubicBezTo>
                <a:cubicBezTo>
                  <a:pt x="717550" y="223726"/>
                  <a:pt x="706438" y="228600"/>
                  <a:pt x="690563" y="228600"/>
                </a:cubicBezTo>
                <a:cubicBezTo>
                  <a:pt x="677863" y="228600"/>
                  <a:pt x="665956" y="223837"/>
                  <a:pt x="654844" y="214312"/>
                </a:cubicBezTo>
                <a:cubicBezTo>
                  <a:pt x="643731" y="204787"/>
                  <a:pt x="638175" y="187325"/>
                  <a:pt x="638175" y="161925"/>
                </a:cubicBezTo>
                <a:cubicBezTo>
                  <a:pt x="638175" y="114300"/>
                  <a:pt x="658813" y="75406"/>
                  <a:pt x="700088" y="45243"/>
                </a:cubicBezTo>
                <a:cubicBezTo>
                  <a:pt x="741363" y="15081"/>
                  <a:pt x="788988" y="0"/>
                  <a:pt x="842963" y="0"/>
                </a:cubicBezTo>
                <a:close/>
                <a:moveTo>
                  <a:pt x="247650" y="0"/>
                </a:moveTo>
                <a:cubicBezTo>
                  <a:pt x="317500" y="0"/>
                  <a:pt x="375444" y="36512"/>
                  <a:pt x="421481" y="109537"/>
                </a:cubicBezTo>
                <a:cubicBezTo>
                  <a:pt x="467519" y="182562"/>
                  <a:pt x="490538" y="284162"/>
                  <a:pt x="490538" y="414337"/>
                </a:cubicBezTo>
                <a:cubicBezTo>
                  <a:pt x="490538" y="544512"/>
                  <a:pt x="467519" y="646906"/>
                  <a:pt x="421481" y="721518"/>
                </a:cubicBezTo>
                <a:cubicBezTo>
                  <a:pt x="375444" y="796131"/>
                  <a:pt x="317500" y="833437"/>
                  <a:pt x="247650" y="833437"/>
                </a:cubicBezTo>
                <a:cubicBezTo>
                  <a:pt x="177800" y="833437"/>
                  <a:pt x="119063" y="796925"/>
                  <a:pt x="71438" y="723900"/>
                </a:cubicBezTo>
                <a:cubicBezTo>
                  <a:pt x="23813" y="650875"/>
                  <a:pt x="0" y="547687"/>
                  <a:pt x="0" y="414337"/>
                </a:cubicBezTo>
                <a:cubicBezTo>
                  <a:pt x="0" y="290512"/>
                  <a:pt x="23019" y="190500"/>
                  <a:pt x="69057"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dirty="0">
              <a:solidFill>
                <a:srgbClr val="AD6126"/>
              </a:solidFill>
              <a:latin typeface="幼圆" panose="02010509060101010101" pitchFamily="49" charset="-122"/>
              <a:ea typeface="幼圆" panose="02010509060101010101" pitchFamily="49" charset="-122"/>
            </a:endParaRPr>
          </a:p>
        </p:txBody>
      </p:sp>
      <p:cxnSp>
        <p:nvCxnSpPr>
          <p:cNvPr id="12" name="直接连接符 11">
            <a:extLst>
              <a:ext uri="{FF2B5EF4-FFF2-40B4-BE49-F238E27FC236}">
                <a16:creationId xmlns:a16="http://schemas.microsoft.com/office/drawing/2014/main" id="{A47BFDC8-6961-4065-91C2-014D6693401C}"/>
              </a:ext>
            </a:extLst>
          </p:cNvPr>
          <p:cNvCxnSpPr/>
          <p:nvPr/>
        </p:nvCxnSpPr>
        <p:spPr>
          <a:xfrm flipH="1">
            <a:off x="7626682" y="2677639"/>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13" name="文本框 12">
            <a:hlinkClick r:id="rId4" action="ppaction://hlinksldjump"/>
            <a:extLst>
              <a:ext uri="{FF2B5EF4-FFF2-40B4-BE49-F238E27FC236}">
                <a16:creationId xmlns:a16="http://schemas.microsoft.com/office/drawing/2014/main" id="{96BA2D39-1D78-481B-8785-2E700A175BF3}"/>
              </a:ext>
            </a:extLst>
          </p:cNvPr>
          <p:cNvSpPr txBox="1"/>
          <p:nvPr/>
        </p:nvSpPr>
        <p:spPr>
          <a:xfrm>
            <a:off x="8542479" y="2492896"/>
            <a:ext cx="1723549"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设置绘图环境</a:t>
            </a:r>
            <a:endParaRPr lang="zh-CN" altLang="en-US" dirty="0"/>
          </a:p>
        </p:txBody>
      </p:sp>
      <p:sp>
        <p:nvSpPr>
          <p:cNvPr id="14" name="文本框 13">
            <a:extLst>
              <a:ext uri="{FF2B5EF4-FFF2-40B4-BE49-F238E27FC236}">
                <a16:creationId xmlns:a16="http://schemas.microsoft.com/office/drawing/2014/main" id="{976BE5A2-1B76-4705-8B33-4602CB199237}"/>
              </a:ext>
            </a:extLst>
          </p:cNvPr>
          <p:cNvSpPr txBox="1"/>
          <p:nvPr/>
        </p:nvSpPr>
        <p:spPr>
          <a:xfrm>
            <a:off x="7512473" y="3410293"/>
            <a:ext cx="704686" cy="530014"/>
          </a:xfrm>
          <a:custGeom>
            <a:avLst/>
            <a:gdLst/>
            <a:ahLst/>
            <a:cxnLst/>
            <a:rect l="l" t="t" r="r" b="b"/>
            <a:pathLst>
              <a:path w="1119188" h="833437">
                <a:moveTo>
                  <a:pt x="909638" y="119062"/>
                </a:moveTo>
                <a:lnTo>
                  <a:pt x="638175" y="547687"/>
                </a:lnTo>
                <a:lnTo>
                  <a:pt x="914400" y="547687"/>
                </a:lnTo>
                <a:lnTo>
                  <a:pt x="914400" y="119062"/>
                </a:lnTo>
                <a:close/>
                <a:moveTo>
                  <a:pt x="247725" y="38100"/>
                </a:moveTo>
                <a:cubicBezTo>
                  <a:pt x="201886" y="38100"/>
                  <a:pt x="163426" y="72231"/>
                  <a:pt x="132346" y="140493"/>
                </a:cubicBezTo>
                <a:cubicBezTo>
                  <a:pt x="101265" y="208756"/>
                  <a:pt x="85725" y="300037"/>
                  <a:pt x="85725" y="414337"/>
                </a:cubicBezTo>
                <a:cubicBezTo>
                  <a:pt x="85725" y="534987"/>
                  <a:pt x="101265" y="628650"/>
                  <a:pt x="132346" y="695325"/>
                </a:cubicBezTo>
                <a:cubicBezTo>
                  <a:pt x="163426" y="762000"/>
                  <a:pt x="201886" y="795337"/>
                  <a:pt x="247725" y="795337"/>
                </a:cubicBezTo>
                <a:cubicBezTo>
                  <a:pt x="296838" y="795337"/>
                  <a:pt x="335298" y="762000"/>
                  <a:pt x="363104" y="695325"/>
                </a:cubicBezTo>
                <a:cubicBezTo>
                  <a:pt x="390910" y="628650"/>
                  <a:pt x="404813" y="534987"/>
                  <a:pt x="404813" y="414337"/>
                </a:cubicBezTo>
                <a:cubicBezTo>
                  <a:pt x="404813" y="300037"/>
                  <a:pt x="391716" y="208756"/>
                  <a:pt x="365522" y="140493"/>
                </a:cubicBezTo>
                <a:cubicBezTo>
                  <a:pt x="339328" y="72231"/>
                  <a:pt x="300063" y="38100"/>
                  <a:pt x="247725" y="38100"/>
                </a:cubicBezTo>
                <a:close/>
                <a:moveTo>
                  <a:pt x="942975" y="0"/>
                </a:moveTo>
                <a:lnTo>
                  <a:pt x="990600" y="0"/>
                </a:lnTo>
                <a:lnTo>
                  <a:pt x="990600" y="547687"/>
                </a:lnTo>
                <a:lnTo>
                  <a:pt x="1119188" y="547687"/>
                </a:lnTo>
                <a:lnTo>
                  <a:pt x="1119188" y="558469"/>
                </a:lnTo>
                <a:lnTo>
                  <a:pt x="1089451" y="576262"/>
                </a:lnTo>
                <a:lnTo>
                  <a:pt x="990600" y="576262"/>
                </a:lnTo>
                <a:lnTo>
                  <a:pt x="990600" y="635411"/>
                </a:lnTo>
                <a:lnTo>
                  <a:pt x="914400" y="681006"/>
                </a:lnTo>
                <a:lnTo>
                  <a:pt x="914400" y="576262"/>
                </a:lnTo>
                <a:lnTo>
                  <a:pt x="595313" y="576262"/>
                </a:lnTo>
                <a:lnTo>
                  <a:pt x="595313" y="552450"/>
                </a:lnTo>
                <a:close/>
                <a:moveTo>
                  <a:pt x="247650" y="0"/>
                </a:moveTo>
                <a:cubicBezTo>
                  <a:pt x="317500" y="0"/>
                  <a:pt x="375444" y="36512"/>
                  <a:pt x="421481" y="109537"/>
                </a:cubicBezTo>
                <a:cubicBezTo>
                  <a:pt x="467519" y="182562"/>
                  <a:pt x="490538" y="284162"/>
                  <a:pt x="490538" y="414337"/>
                </a:cubicBezTo>
                <a:cubicBezTo>
                  <a:pt x="490538" y="544512"/>
                  <a:pt x="467519" y="646906"/>
                  <a:pt x="421481" y="721518"/>
                </a:cubicBezTo>
                <a:cubicBezTo>
                  <a:pt x="375444" y="796131"/>
                  <a:pt x="317500" y="833437"/>
                  <a:pt x="247650" y="833437"/>
                </a:cubicBezTo>
                <a:cubicBezTo>
                  <a:pt x="177800" y="833437"/>
                  <a:pt x="119063" y="796925"/>
                  <a:pt x="71438" y="723900"/>
                </a:cubicBezTo>
                <a:cubicBezTo>
                  <a:pt x="23813" y="650875"/>
                  <a:pt x="0" y="547687"/>
                  <a:pt x="0" y="414337"/>
                </a:cubicBezTo>
                <a:cubicBezTo>
                  <a:pt x="0" y="290512"/>
                  <a:pt x="23019" y="190500"/>
                  <a:pt x="69056"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dirty="0">
              <a:solidFill>
                <a:srgbClr val="AD6126"/>
              </a:solidFill>
              <a:latin typeface="幼圆" panose="02010509060101010101" pitchFamily="49" charset="-122"/>
              <a:ea typeface="幼圆" panose="02010509060101010101" pitchFamily="49" charset="-122"/>
            </a:endParaRPr>
          </a:p>
        </p:txBody>
      </p:sp>
      <p:cxnSp>
        <p:nvCxnSpPr>
          <p:cNvPr id="15" name="直接连接符 14">
            <a:extLst>
              <a:ext uri="{FF2B5EF4-FFF2-40B4-BE49-F238E27FC236}">
                <a16:creationId xmlns:a16="http://schemas.microsoft.com/office/drawing/2014/main" id="{B8AAA5C6-2DCE-4E57-906D-251FB7EC9015}"/>
              </a:ext>
            </a:extLst>
          </p:cNvPr>
          <p:cNvCxnSpPr/>
          <p:nvPr/>
        </p:nvCxnSpPr>
        <p:spPr>
          <a:xfrm flipH="1">
            <a:off x="7653144" y="3541735"/>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16" name="文本框 15">
            <a:hlinkClick r:id="rId5" action="ppaction://hlinksldjump"/>
            <a:extLst>
              <a:ext uri="{FF2B5EF4-FFF2-40B4-BE49-F238E27FC236}">
                <a16:creationId xmlns:a16="http://schemas.microsoft.com/office/drawing/2014/main" id="{34B6BD7B-C918-4394-839A-989E75BE973D}"/>
              </a:ext>
            </a:extLst>
          </p:cNvPr>
          <p:cNvSpPr txBox="1"/>
          <p:nvPr/>
        </p:nvSpPr>
        <p:spPr>
          <a:xfrm>
            <a:off x="8558004" y="3356992"/>
            <a:ext cx="1723549"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系统选项设置</a:t>
            </a:r>
          </a:p>
        </p:txBody>
      </p:sp>
      <p:cxnSp>
        <p:nvCxnSpPr>
          <p:cNvPr id="17" name="直接连接符 16">
            <a:extLst>
              <a:ext uri="{FF2B5EF4-FFF2-40B4-BE49-F238E27FC236}">
                <a16:creationId xmlns:a16="http://schemas.microsoft.com/office/drawing/2014/main" id="{5F0D835D-7C09-4062-99C2-679CCA62A980}"/>
              </a:ext>
            </a:extLst>
          </p:cNvPr>
          <p:cNvCxnSpPr/>
          <p:nvPr/>
        </p:nvCxnSpPr>
        <p:spPr>
          <a:xfrm flipH="1">
            <a:off x="7687810" y="4454790"/>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18" name="文本框 17">
            <a:hlinkClick r:id="rId4" action="ppaction://hlinksldjump"/>
            <a:extLst>
              <a:ext uri="{FF2B5EF4-FFF2-40B4-BE49-F238E27FC236}">
                <a16:creationId xmlns:a16="http://schemas.microsoft.com/office/drawing/2014/main" id="{1FB1B78C-7331-479A-B2AF-CDB1C87896E0}"/>
              </a:ext>
            </a:extLst>
          </p:cNvPr>
          <p:cNvSpPr txBox="1"/>
          <p:nvPr/>
        </p:nvSpPr>
        <p:spPr>
          <a:xfrm>
            <a:off x="8578156" y="4253026"/>
            <a:ext cx="2236510"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绘图命令调用方法</a:t>
            </a:r>
          </a:p>
        </p:txBody>
      </p:sp>
      <p:sp>
        <p:nvSpPr>
          <p:cNvPr id="19" name="文本框 18">
            <a:extLst>
              <a:ext uri="{FF2B5EF4-FFF2-40B4-BE49-F238E27FC236}">
                <a16:creationId xmlns:a16="http://schemas.microsoft.com/office/drawing/2014/main" id="{14E3AA34-424B-42B3-BD24-AC92FAECCAB8}"/>
              </a:ext>
            </a:extLst>
          </p:cNvPr>
          <p:cNvSpPr txBox="1"/>
          <p:nvPr/>
        </p:nvSpPr>
        <p:spPr>
          <a:xfrm>
            <a:off x="7401049" y="4029197"/>
            <a:ext cx="1022760" cy="1015663"/>
          </a:xfrm>
          <a:prstGeom prst="rect">
            <a:avLst/>
          </a:prstGeom>
          <a:noFill/>
        </p:spPr>
        <p:txBody>
          <a:bodyPr wrap="square" rtlCol="0">
            <a:spAutoFit/>
          </a:bodyPr>
          <a:lstStyle/>
          <a:p>
            <a:r>
              <a:rPr lang="en-US" altLang="zh-CN" sz="6000" dirty="0">
                <a:solidFill>
                  <a:srgbClr val="AD6126"/>
                </a:solidFill>
                <a:latin typeface="幼圆" panose="02010509060101010101" pitchFamily="49" charset="-122"/>
                <a:ea typeface="幼圆" panose="02010509060101010101" pitchFamily="49" charset="-122"/>
              </a:rPr>
              <a:t>05</a:t>
            </a:r>
            <a:endParaRPr lang="zh-CN" altLang="en-US" sz="6000" dirty="0">
              <a:solidFill>
                <a:srgbClr val="AD6126"/>
              </a:solidFill>
              <a:latin typeface="幼圆" panose="02010509060101010101" pitchFamily="49" charset="-122"/>
              <a:ea typeface="幼圆" panose="02010509060101010101" pitchFamily="49" charset="-122"/>
            </a:endParaRPr>
          </a:p>
        </p:txBody>
      </p:sp>
      <p:cxnSp>
        <p:nvCxnSpPr>
          <p:cNvPr id="20" name="直接连接符 19">
            <a:extLst>
              <a:ext uri="{FF2B5EF4-FFF2-40B4-BE49-F238E27FC236}">
                <a16:creationId xmlns:a16="http://schemas.microsoft.com/office/drawing/2014/main" id="{673ED15D-7603-4F43-9298-2DECFBC9FB26}"/>
              </a:ext>
            </a:extLst>
          </p:cNvPr>
          <p:cNvCxnSpPr/>
          <p:nvPr/>
        </p:nvCxnSpPr>
        <p:spPr>
          <a:xfrm flipH="1">
            <a:off x="7678905" y="5383343"/>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21" name="文本框 20">
            <a:hlinkClick r:id="rId4" action="ppaction://hlinksldjump"/>
            <a:extLst>
              <a:ext uri="{FF2B5EF4-FFF2-40B4-BE49-F238E27FC236}">
                <a16:creationId xmlns:a16="http://schemas.microsoft.com/office/drawing/2014/main" id="{41DF3FB1-6951-4E8A-BCB4-D80FC3D2E5AC}"/>
              </a:ext>
            </a:extLst>
          </p:cNvPr>
          <p:cNvSpPr txBox="1"/>
          <p:nvPr/>
        </p:nvSpPr>
        <p:spPr>
          <a:xfrm>
            <a:off x="8569251" y="5157192"/>
            <a:ext cx="1723549"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控制视图显示</a:t>
            </a:r>
          </a:p>
        </p:txBody>
      </p:sp>
      <p:sp>
        <p:nvSpPr>
          <p:cNvPr id="22" name="文本框 21">
            <a:extLst>
              <a:ext uri="{FF2B5EF4-FFF2-40B4-BE49-F238E27FC236}">
                <a16:creationId xmlns:a16="http://schemas.microsoft.com/office/drawing/2014/main" id="{C588D403-86F5-4897-921B-BAC30E83FB12}"/>
              </a:ext>
            </a:extLst>
          </p:cNvPr>
          <p:cNvSpPr txBox="1"/>
          <p:nvPr/>
        </p:nvSpPr>
        <p:spPr>
          <a:xfrm>
            <a:off x="7392144" y="4957750"/>
            <a:ext cx="1022760" cy="1015663"/>
          </a:xfrm>
          <a:prstGeom prst="rect">
            <a:avLst/>
          </a:prstGeom>
          <a:noFill/>
        </p:spPr>
        <p:txBody>
          <a:bodyPr wrap="square" rtlCol="0">
            <a:spAutoFit/>
          </a:bodyPr>
          <a:lstStyle/>
          <a:p>
            <a:r>
              <a:rPr lang="en-US" altLang="zh-CN" sz="6000" dirty="0">
                <a:solidFill>
                  <a:srgbClr val="AD6126"/>
                </a:solidFill>
                <a:latin typeface="幼圆" panose="02010509060101010101" pitchFamily="49" charset="-122"/>
                <a:ea typeface="幼圆" panose="02010509060101010101" pitchFamily="49" charset="-122"/>
              </a:rPr>
              <a:t>06</a:t>
            </a:r>
            <a:endParaRPr lang="zh-CN" altLang="en-US" sz="6000" dirty="0">
              <a:solidFill>
                <a:srgbClr val="AD6126"/>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26332249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70B88384-905C-4AEA-AE3A-D350425CDA51}"/>
              </a:ext>
            </a:extLst>
          </p:cNvPr>
          <p:cNvGrpSpPr/>
          <p:nvPr/>
        </p:nvGrpSpPr>
        <p:grpSpPr>
          <a:xfrm>
            <a:off x="2495600" y="3429000"/>
            <a:ext cx="2057222" cy="1809652"/>
            <a:chOff x="5198984" y="1169522"/>
            <a:chExt cx="2057222" cy="1809652"/>
          </a:xfrm>
        </p:grpSpPr>
        <p:sp>
          <p:nvSpPr>
            <p:cNvPr id="3" name="矩形 2">
              <a:extLst>
                <a:ext uri="{FF2B5EF4-FFF2-40B4-BE49-F238E27FC236}">
                  <a16:creationId xmlns:a16="http://schemas.microsoft.com/office/drawing/2014/main" id="{DB31FDBF-267D-4348-9E25-11EC13C47E49}"/>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 name="矩形 3">
              <a:extLst>
                <a:ext uri="{FF2B5EF4-FFF2-40B4-BE49-F238E27FC236}">
                  <a16:creationId xmlns:a16="http://schemas.microsoft.com/office/drawing/2014/main" id="{B1C595BC-2D4F-444E-A885-89D94DB137FB}"/>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 name="矩形 4">
              <a:extLst>
                <a:ext uri="{FF2B5EF4-FFF2-40B4-BE49-F238E27FC236}">
                  <a16:creationId xmlns:a16="http://schemas.microsoft.com/office/drawing/2014/main" id="{9548591C-7FCA-4105-8577-D71609290D98}"/>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
        <p:nvSpPr>
          <p:cNvPr id="6" name="矩形 5">
            <a:extLst>
              <a:ext uri="{FF2B5EF4-FFF2-40B4-BE49-F238E27FC236}">
                <a16:creationId xmlns:a16="http://schemas.microsoft.com/office/drawing/2014/main" id="{E2BF0D4D-E156-4755-AAAF-E8152857EE17}"/>
              </a:ext>
            </a:extLst>
          </p:cNvPr>
          <p:cNvSpPr/>
          <p:nvPr/>
        </p:nvSpPr>
        <p:spPr>
          <a:xfrm>
            <a:off x="5765026" y="3972975"/>
            <a:ext cx="3877985" cy="830997"/>
          </a:xfrm>
          <a:prstGeom prst="rect">
            <a:avLst/>
          </a:prstGeom>
        </p:spPr>
        <p:txBody>
          <a:bodyPr wrap="none">
            <a:spAutoFit/>
          </a:bodyPr>
          <a:lstStyle/>
          <a:p>
            <a:r>
              <a:rPr lang="zh-CN" altLang="zh-CN" sz="4800" b="1" dirty="0">
                <a:latin typeface="微软雅黑" panose="020B0503020204020204" pitchFamily="34" charset="-122"/>
                <a:ea typeface="微软雅黑" panose="020B0503020204020204" pitchFamily="34" charset="-122"/>
              </a:rPr>
              <a:t>控制视图显示</a:t>
            </a:r>
          </a:p>
        </p:txBody>
      </p:sp>
      <p:sp>
        <p:nvSpPr>
          <p:cNvPr id="7" name="文本框 6">
            <a:extLst>
              <a:ext uri="{FF2B5EF4-FFF2-40B4-BE49-F238E27FC236}">
                <a16:creationId xmlns:a16="http://schemas.microsoft.com/office/drawing/2014/main" id="{738A045C-7173-4332-8A4E-B3E97332A76E}"/>
              </a:ext>
            </a:extLst>
          </p:cNvPr>
          <p:cNvSpPr txBox="1"/>
          <p:nvPr/>
        </p:nvSpPr>
        <p:spPr>
          <a:xfrm>
            <a:off x="2808234"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06</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38658871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0049253E-053A-45C4-A15E-02C655806DE0}"/>
              </a:ext>
            </a:extLst>
          </p:cNvPr>
          <p:cNvSpPr/>
          <p:nvPr/>
        </p:nvSpPr>
        <p:spPr>
          <a:xfrm>
            <a:off x="1646376" y="1700808"/>
            <a:ext cx="6537856" cy="2808312"/>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2.6.1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缩放视图</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在绘图过程中，若想放大视图，则向上滚动鼠标中键即可。若向下滚动鼠标中键，则为缩小视图。</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此外，用户还可以通过缩放工具进行更加精确的操作。在绘图区右侧的视图显示工具栏中单击“范围缩放”下拉按钮，从列表中选择所需缩放命令即可。</a:t>
            </a:r>
          </a:p>
        </p:txBody>
      </p:sp>
      <p:pic>
        <p:nvPicPr>
          <p:cNvPr id="15362" name="图片 1">
            <a:extLst>
              <a:ext uri="{FF2B5EF4-FFF2-40B4-BE49-F238E27FC236}">
                <a16:creationId xmlns:a16="http://schemas.microsoft.com/office/drawing/2014/main" id="{A5DB06FB-4C62-43C2-89D3-4BFE54409F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38756" y="1561282"/>
            <a:ext cx="2265756" cy="373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33314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0049253E-053A-45C4-A15E-02C655806DE0}"/>
              </a:ext>
            </a:extLst>
          </p:cNvPr>
          <p:cNvSpPr/>
          <p:nvPr/>
        </p:nvSpPr>
        <p:spPr>
          <a:xfrm>
            <a:off x="1930396" y="692696"/>
            <a:ext cx="8331208" cy="1872208"/>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2.6.2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平移视图</a:t>
            </a:r>
            <a:endPar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使用平移视图工具可重新定位图形在视图中的显示位置，以便于对图形的其他部分进行浏览或绘制。需注意的是，该命令不会改变图形在视图中的实际位置，仅改变当前绘图区中的显示位置。</a:t>
            </a:r>
          </a:p>
        </p:txBody>
      </p:sp>
      <p:pic>
        <p:nvPicPr>
          <p:cNvPr id="16386" name="图片 1">
            <a:extLst>
              <a:ext uri="{FF2B5EF4-FFF2-40B4-BE49-F238E27FC236}">
                <a16:creationId xmlns:a16="http://schemas.microsoft.com/office/drawing/2014/main" id="{7C9BC3E6-926C-4282-A922-BA380CB2F3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0085" y="2852937"/>
            <a:ext cx="4811829" cy="288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40145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0049253E-053A-45C4-A15E-02C655806DE0}"/>
              </a:ext>
            </a:extLst>
          </p:cNvPr>
          <p:cNvSpPr/>
          <p:nvPr/>
        </p:nvSpPr>
        <p:spPr>
          <a:xfrm>
            <a:off x="1930396" y="692696"/>
            <a:ext cx="8331208" cy="1200329"/>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2.6.3  </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全屏显示</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全屏显示会隐藏界面中的功能区，并将软件窗口平铺与整个桌面，这会使绘图区变得更加宽敞。对于大型图纸来说，该功能能够帮助使用者更加全面地观察图纸的整体布局。</a:t>
            </a:r>
          </a:p>
        </p:txBody>
      </p:sp>
      <p:pic>
        <p:nvPicPr>
          <p:cNvPr id="17410" name="图片 1">
            <a:extLst>
              <a:ext uri="{FF2B5EF4-FFF2-40B4-BE49-F238E27FC236}">
                <a16:creationId xmlns:a16="http://schemas.microsoft.com/office/drawing/2014/main" id="{5D2DBE8C-842F-4130-B699-3204DF19780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3300" y="2708920"/>
            <a:ext cx="5105400" cy="286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76531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0049253E-053A-45C4-A15E-02C655806DE0}"/>
              </a:ext>
            </a:extLst>
          </p:cNvPr>
          <p:cNvSpPr/>
          <p:nvPr/>
        </p:nvSpPr>
        <p:spPr>
          <a:xfrm>
            <a:off x="1487488" y="476672"/>
            <a:ext cx="2448272" cy="499624"/>
          </a:xfrm>
          <a:prstGeom prst="rect">
            <a:avLst/>
          </a:prstGeom>
        </p:spPr>
        <p:txBody>
          <a:bodyPr wrap="square">
            <a:spAutoFit/>
          </a:bodyPr>
          <a:lstStyle/>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【课后作业】</a:t>
            </a:r>
          </a:p>
        </p:txBody>
      </p:sp>
      <p:sp>
        <p:nvSpPr>
          <p:cNvPr id="4" name="矩形 3">
            <a:extLst>
              <a:ext uri="{FF2B5EF4-FFF2-40B4-BE49-F238E27FC236}">
                <a16:creationId xmlns:a16="http://schemas.microsoft.com/office/drawing/2014/main" id="{1A617101-E4AE-455A-B701-3E05918289CD}"/>
              </a:ext>
            </a:extLst>
          </p:cNvPr>
          <p:cNvSpPr/>
          <p:nvPr/>
        </p:nvSpPr>
        <p:spPr>
          <a:xfrm>
            <a:off x="1631504" y="883535"/>
            <a:ext cx="7375390" cy="961289"/>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快速打开指定的图纸文件</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利用“查找”功能在众多图纸中快速打开指定的图纸文件。</a:t>
            </a:r>
          </a:p>
        </p:txBody>
      </p:sp>
      <p:pic>
        <p:nvPicPr>
          <p:cNvPr id="18434" name="图片 1">
            <a:extLst>
              <a:ext uri="{FF2B5EF4-FFF2-40B4-BE49-F238E27FC236}">
                <a16:creationId xmlns:a16="http://schemas.microsoft.com/office/drawing/2014/main" id="{2ABE84AB-CBE4-40D9-9AB7-0D7045B9426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80007" y="1878866"/>
            <a:ext cx="3191533" cy="1910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5" name="图片 1">
            <a:extLst>
              <a:ext uri="{FF2B5EF4-FFF2-40B4-BE49-F238E27FC236}">
                <a16:creationId xmlns:a16="http://schemas.microsoft.com/office/drawing/2014/main" id="{D766A788-5120-48F4-A5AA-739D516D9A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5506" y="1878866"/>
            <a:ext cx="2550854" cy="1910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6">
            <a:extLst>
              <a:ext uri="{FF2B5EF4-FFF2-40B4-BE49-F238E27FC236}">
                <a16:creationId xmlns:a16="http://schemas.microsoft.com/office/drawing/2014/main" id="{3237031B-BA76-4121-B333-FA28A27EEA12}"/>
              </a:ext>
            </a:extLst>
          </p:cNvPr>
          <p:cNvSpPr/>
          <p:nvPr/>
        </p:nvSpPr>
        <p:spPr>
          <a:xfrm>
            <a:off x="1849379" y="3789040"/>
            <a:ext cx="8568952" cy="1422954"/>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．整理快速访问工具栏中的命令按钮</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默认的快速访问工具栏会显示多个命令按钮，为了方便操作，需将几个常用命令显示出来即可。</a:t>
            </a:r>
          </a:p>
        </p:txBody>
      </p:sp>
      <p:pic>
        <p:nvPicPr>
          <p:cNvPr id="18436" name="图片 1">
            <a:extLst>
              <a:ext uri="{FF2B5EF4-FFF2-40B4-BE49-F238E27FC236}">
                <a16:creationId xmlns:a16="http://schemas.microsoft.com/office/drawing/2014/main" id="{26C1129B-7F77-4B89-9264-DA193FCFA0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3512" y="5311485"/>
            <a:ext cx="4815996"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图片 1">
            <a:extLst>
              <a:ext uri="{FF2B5EF4-FFF2-40B4-BE49-F238E27FC236}">
                <a16:creationId xmlns:a16="http://schemas.microsoft.com/office/drawing/2014/main" id="{981CFC8E-D461-48B3-9544-AA30137C0EC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16080" y="5301208"/>
            <a:ext cx="3793391" cy="434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60750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矩形 6"/>
          <p:cNvSpPr/>
          <p:nvPr/>
        </p:nvSpPr>
        <p:spPr>
          <a:xfrm>
            <a:off x="0" y="2964788"/>
            <a:ext cx="12192000" cy="3893212"/>
          </a:xfrm>
          <a:prstGeom prst="rect">
            <a:avLst/>
          </a:prstGeom>
          <a:gradFill>
            <a:gsLst>
              <a:gs pos="2000">
                <a:schemeClr val="accent1">
                  <a:lumMod val="5000"/>
                  <a:lumOff val="95000"/>
                  <a:alpha val="0"/>
                </a:schemeClr>
              </a:gs>
              <a:gs pos="35000">
                <a:srgbClr val="CDB8AD">
                  <a:alpha val="20000"/>
                </a:srgbClr>
              </a:gs>
              <a:gs pos="94000">
                <a:schemeClr val="tx1">
                  <a:lumMod val="95000"/>
                  <a:lumOff val="5000"/>
                  <a:alpha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7354628" y="942361"/>
            <a:ext cx="2825756" cy="4400550"/>
            <a:chOff x="7721289" y="1228725"/>
            <a:chExt cx="2825756" cy="4400550"/>
          </a:xfrm>
          <a:solidFill>
            <a:srgbClr val="EDA221"/>
          </a:solidFill>
        </p:grpSpPr>
        <p:sp>
          <p:nvSpPr>
            <p:cNvPr id="4" name="任意多边形: 形状 3"/>
            <p:cNvSpPr/>
            <p:nvPr/>
          </p:nvSpPr>
          <p:spPr>
            <a:xfrm>
              <a:off x="7721289" y="1228725"/>
              <a:ext cx="2825756" cy="4400550"/>
            </a:xfrm>
            <a:custGeom>
              <a:avLst/>
              <a:gdLst>
                <a:gd name="connsiteX0" fmla="*/ 2576979 w 2825756"/>
                <a:gd name="connsiteY0" fmla="*/ 362685 h 4400550"/>
                <a:gd name="connsiteX1" fmla="*/ 2576979 w 2825756"/>
                <a:gd name="connsiteY1" fmla="*/ 3992147 h 4400550"/>
                <a:gd name="connsiteX2" fmla="*/ 2199786 w 2825756"/>
                <a:gd name="connsiteY2" fmla="*/ 3992147 h 4400550"/>
                <a:gd name="connsiteX3" fmla="*/ 2199786 w 2825756"/>
                <a:gd name="connsiteY3" fmla="*/ 3646597 h 4400550"/>
                <a:gd name="connsiteX4" fmla="*/ 2445696 w 2825756"/>
                <a:gd name="connsiteY4" fmla="*/ 3646597 h 4400550"/>
                <a:gd name="connsiteX5" fmla="*/ 2445696 w 2825756"/>
                <a:gd name="connsiteY5" fmla="*/ 3939804 h 4400550"/>
                <a:gd name="connsiteX6" fmla="*/ 2491415 w 2825756"/>
                <a:gd name="connsiteY6" fmla="*/ 3939804 h 4400550"/>
                <a:gd name="connsiteX7" fmla="*/ 2491415 w 2825756"/>
                <a:gd name="connsiteY7" fmla="*/ 3612471 h 4400550"/>
                <a:gd name="connsiteX8" fmla="*/ 2479822 w 2825756"/>
                <a:gd name="connsiteY8" fmla="*/ 3612471 h 4400550"/>
                <a:gd name="connsiteX9" fmla="*/ 2479822 w 2825756"/>
                <a:gd name="connsiteY9" fmla="*/ 3600878 h 4400550"/>
                <a:gd name="connsiteX10" fmla="*/ 2152489 w 2825756"/>
                <a:gd name="connsiteY10" fmla="*/ 3600878 h 4400550"/>
                <a:gd name="connsiteX11" fmla="*/ 2152489 w 2825756"/>
                <a:gd name="connsiteY11" fmla="*/ 3646597 h 4400550"/>
                <a:gd name="connsiteX12" fmla="*/ 2154066 w 2825756"/>
                <a:gd name="connsiteY12" fmla="*/ 3646597 h 4400550"/>
                <a:gd name="connsiteX13" fmla="*/ 2154066 w 2825756"/>
                <a:gd name="connsiteY13" fmla="*/ 4037865 h 4400550"/>
                <a:gd name="connsiteX14" fmla="*/ 2199786 w 2825756"/>
                <a:gd name="connsiteY14" fmla="*/ 4037865 h 4400550"/>
                <a:gd name="connsiteX15" fmla="*/ 2199786 w 2825756"/>
                <a:gd name="connsiteY15" fmla="*/ 4037867 h 4400550"/>
                <a:gd name="connsiteX16" fmla="*/ 2613910 w 2825756"/>
                <a:gd name="connsiteY16" fmla="*/ 4037867 h 4400550"/>
                <a:gd name="connsiteX17" fmla="*/ 2613910 w 2825756"/>
                <a:gd name="connsiteY17" fmla="*/ 4037865 h 4400550"/>
                <a:gd name="connsiteX18" fmla="*/ 2622698 w 2825756"/>
                <a:gd name="connsiteY18" fmla="*/ 4037865 h 4400550"/>
                <a:gd name="connsiteX19" fmla="*/ 2622698 w 2825756"/>
                <a:gd name="connsiteY19" fmla="*/ 362685 h 4400550"/>
                <a:gd name="connsiteX20" fmla="*/ 238471 w 2825756"/>
                <a:gd name="connsiteY20" fmla="*/ 362684 h 4400550"/>
                <a:gd name="connsiteX21" fmla="*/ 238471 w 2825756"/>
                <a:gd name="connsiteY21" fmla="*/ 362686 h 4400550"/>
                <a:gd name="connsiteX22" fmla="*/ 229683 w 2825756"/>
                <a:gd name="connsiteY22" fmla="*/ 362686 h 4400550"/>
                <a:gd name="connsiteX23" fmla="*/ 229683 w 2825756"/>
                <a:gd name="connsiteY23" fmla="*/ 4037866 h 4400550"/>
                <a:gd name="connsiteX24" fmla="*/ 275402 w 2825756"/>
                <a:gd name="connsiteY24" fmla="*/ 4037866 h 4400550"/>
                <a:gd name="connsiteX25" fmla="*/ 275402 w 2825756"/>
                <a:gd name="connsiteY25" fmla="*/ 408404 h 4400550"/>
                <a:gd name="connsiteX26" fmla="*/ 652595 w 2825756"/>
                <a:gd name="connsiteY26" fmla="*/ 408404 h 4400550"/>
                <a:gd name="connsiteX27" fmla="*/ 652595 w 2825756"/>
                <a:gd name="connsiteY27" fmla="*/ 753954 h 4400550"/>
                <a:gd name="connsiteX28" fmla="*/ 406685 w 2825756"/>
                <a:gd name="connsiteY28" fmla="*/ 753954 h 4400550"/>
                <a:gd name="connsiteX29" fmla="*/ 406685 w 2825756"/>
                <a:gd name="connsiteY29" fmla="*/ 460747 h 4400550"/>
                <a:gd name="connsiteX30" fmla="*/ 360966 w 2825756"/>
                <a:gd name="connsiteY30" fmla="*/ 460747 h 4400550"/>
                <a:gd name="connsiteX31" fmla="*/ 360966 w 2825756"/>
                <a:gd name="connsiteY31" fmla="*/ 788080 h 4400550"/>
                <a:gd name="connsiteX32" fmla="*/ 372559 w 2825756"/>
                <a:gd name="connsiteY32" fmla="*/ 788080 h 4400550"/>
                <a:gd name="connsiteX33" fmla="*/ 372559 w 2825756"/>
                <a:gd name="connsiteY33" fmla="*/ 799673 h 4400550"/>
                <a:gd name="connsiteX34" fmla="*/ 699892 w 2825756"/>
                <a:gd name="connsiteY34" fmla="*/ 799673 h 4400550"/>
                <a:gd name="connsiteX35" fmla="*/ 699892 w 2825756"/>
                <a:gd name="connsiteY35" fmla="*/ 753954 h 4400550"/>
                <a:gd name="connsiteX36" fmla="*/ 698315 w 2825756"/>
                <a:gd name="connsiteY36" fmla="*/ 753954 h 4400550"/>
                <a:gd name="connsiteX37" fmla="*/ 698315 w 2825756"/>
                <a:gd name="connsiteY37" fmla="*/ 362686 h 4400550"/>
                <a:gd name="connsiteX38" fmla="*/ 652595 w 2825756"/>
                <a:gd name="connsiteY38" fmla="*/ 362686 h 4400550"/>
                <a:gd name="connsiteX39" fmla="*/ 652595 w 2825756"/>
                <a:gd name="connsiteY39" fmla="*/ 362684 h 4400550"/>
                <a:gd name="connsiteX40" fmla="*/ 0 w 2825756"/>
                <a:gd name="connsiteY40" fmla="*/ 0 h 4400550"/>
                <a:gd name="connsiteX41" fmla="*/ 2825756 w 2825756"/>
                <a:gd name="connsiteY41" fmla="*/ 0 h 4400550"/>
                <a:gd name="connsiteX42" fmla="*/ 2825756 w 2825756"/>
                <a:gd name="connsiteY42" fmla="*/ 4400550 h 4400550"/>
                <a:gd name="connsiteX43" fmla="*/ 0 w 2825756"/>
                <a:gd name="connsiteY43" fmla="*/ 4400550 h 440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825756" h="4400550">
                  <a:moveTo>
                    <a:pt x="2576979" y="362685"/>
                  </a:moveTo>
                  <a:lnTo>
                    <a:pt x="2576979" y="3992147"/>
                  </a:lnTo>
                  <a:lnTo>
                    <a:pt x="2199786" y="3992147"/>
                  </a:lnTo>
                  <a:lnTo>
                    <a:pt x="2199786" y="3646597"/>
                  </a:lnTo>
                  <a:lnTo>
                    <a:pt x="2445696" y="3646597"/>
                  </a:lnTo>
                  <a:lnTo>
                    <a:pt x="2445696" y="3939804"/>
                  </a:lnTo>
                  <a:lnTo>
                    <a:pt x="2491415" y="3939804"/>
                  </a:lnTo>
                  <a:lnTo>
                    <a:pt x="2491415" y="3612471"/>
                  </a:lnTo>
                  <a:lnTo>
                    <a:pt x="2479822" y="3612471"/>
                  </a:lnTo>
                  <a:lnTo>
                    <a:pt x="2479822" y="3600878"/>
                  </a:lnTo>
                  <a:lnTo>
                    <a:pt x="2152489" y="3600878"/>
                  </a:lnTo>
                  <a:lnTo>
                    <a:pt x="2152489" y="3646597"/>
                  </a:lnTo>
                  <a:lnTo>
                    <a:pt x="2154066" y="3646597"/>
                  </a:lnTo>
                  <a:lnTo>
                    <a:pt x="2154066" y="4037865"/>
                  </a:lnTo>
                  <a:lnTo>
                    <a:pt x="2199786" y="4037865"/>
                  </a:lnTo>
                  <a:lnTo>
                    <a:pt x="2199786" y="4037867"/>
                  </a:lnTo>
                  <a:lnTo>
                    <a:pt x="2613910" y="4037867"/>
                  </a:lnTo>
                  <a:lnTo>
                    <a:pt x="2613910" y="4037865"/>
                  </a:lnTo>
                  <a:lnTo>
                    <a:pt x="2622698" y="4037865"/>
                  </a:lnTo>
                  <a:lnTo>
                    <a:pt x="2622698" y="362685"/>
                  </a:lnTo>
                  <a:close/>
                  <a:moveTo>
                    <a:pt x="238471" y="362684"/>
                  </a:moveTo>
                  <a:lnTo>
                    <a:pt x="238471" y="362686"/>
                  </a:lnTo>
                  <a:lnTo>
                    <a:pt x="229683" y="362686"/>
                  </a:lnTo>
                  <a:lnTo>
                    <a:pt x="229683" y="4037866"/>
                  </a:lnTo>
                  <a:lnTo>
                    <a:pt x="275402" y="4037866"/>
                  </a:lnTo>
                  <a:lnTo>
                    <a:pt x="275402" y="408404"/>
                  </a:lnTo>
                  <a:lnTo>
                    <a:pt x="652595" y="408404"/>
                  </a:lnTo>
                  <a:lnTo>
                    <a:pt x="652595" y="753954"/>
                  </a:lnTo>
                  <a:lnTo>
                    <a:pt x="406685" y="753954"/>
                  </a:lnTo>
                  <a:lnTo>
                    <a:pt x="406685" y="460747"/>
                  </a:lnTo>
                  <a:lnTo>
                    <a:pt x="360966" y="460747"/>
                  </a:lnTo>
                  <a:lnTo>
                    <a:pt x="360966" y="788080"/>
                  </a:lnTo>
                  <a:lnTo>
                    <a:pt x="372559" y="788080"/>
                  </a:lnTo>
                  <a:lnTo>
                    <a:pt x="372559" y="799673"/>
                  </a:lnTo>
                  <a:lnTo>
                    <a:pt x="699892" y="799673"/>
                  </a:lnTo>
                  <a:lnTo>
                    <a:pt x="699892" y="753954"/>
                  </a:lnTo>
                  <a:lnTo>
                    <a:pt x="698315" y="753954"/>
                  </a:lnTo>
                  <a:lnTo>
                    <a:pt x="698315" y="362686"/>
                  </a:lnTo>
                  <a:lnTo>
                    <a:pt x="652595" y="362686"/>
                  </a:lnTo>
                  <a:lnTo>
                    <a:pt x="652595" y="362684"/>
                  </a:lnTo>
                  <a:close/>
                  <a:moveTo>
                    <a:pt x="0" y="0"/>
                  </a:moveTo>
                  <a:lnTo>
                    <a:pt x="2825756" y="0"/>
                  </a:lnTo>
                  <a:lnTo>
                    <a:pt x="2825756" y="4400550"/>
                  </a:lnTo>
                  <a:lnTo>
                    <a:pt x="0" y="440055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flipH="1">
              <a:off x="8279567" y="2459504"/>
              <a:ext cx="830997" cy="1938992"/>
            </a:xfrm>
            <a:prstGeom prst="rect">
              <a:avLst/>
            </a:prstGeom>
            <a:grpFill/>
            <a:ln>
              <a:noFill/>
            </a:ln>
          </p:spPr>
          <p:txBody>
            <a:bodyPr wrap="square" rtlCol="0">
              <a:spAutoFit/>
            </a:bodyPr>
            <a:lstStyle/>
            <a:p>
              <a:r>
                <a:rPr lang="zh-CN" altLang="en-US" sz="4000" dirty="0">
                  <a:solidFill>
                    <a:schemeClr val="bg1"/>
                  </a:solidFill>
                  <a:latin typeface="站酷小薇LOGO体" panose="02010600010101010101" pitchFamily="2" charset="-122"/>
                  <a:ea typeface="站酷小薇LOGO体" panose="02010600010101010101" pitchFamily="2" charset="-122"/>
                </a:rPr>
                <a:t>致  </a:t>
              </a:r>
              <a:endParaRPr lang="en-US" altLang="zh-CN" sz="4000" dirty="0">
                <a:solidFill>
                  <a:schemeClr val="bg1"/>
                </a:solidFill>
                <a:latin typeface="站酷小薇LOGO体" panose="02010600010101010101" pitchFamily="2" charset="-122"/>
                <a:ea typeface="站酷小薇LOGO体" panose="02010600010101010101" pitchFamily="2" charset="-122"/>
              </a:endParaRPr>
            </a:p>
            <a:p>
              <a:endParaRPr lang="en-US" altLang="zh-CN" sz="4000" dirty="0">
                <a:solidFill>
                  <a:schemeClr val="bg1"/>
                </a:solidFill>
                <a:latin typeface="站酷小薇LOGO体" panose="02010600010101010101" pitchFamily="2" charset="-122"/>
                <a:ea typeface="站酷小薇LOGO体" panose="02010600010101010101" pitchFamily="2" charset="-122"/>
              </a:endParaRPr>
            </a:p>
            <a:p>
              <a:r>
                <a:rPr lang="zh-CN" altLang="en-US" sz="4000" dirty="0">
                  <a:solidFill>
                    <a:schemeClr val="bg1"/>
                  </a:solidFill>
                  <a:latin typeface="站酷小薇LOGO体" panose="02010600010101010101" pitchFamily="2" charset="-122"/>
                  <a:ea typeface="站酷小薇LOGO体" panose="02010600010101010101" pitchFamily="2" charset="-122"/>
                </a:rPr>
                <a:t>谢 </a:t>
              </a:r>
            </a:p>
          </p:txBody>
        </p:sp>
        <p:sp>
          <p:nvSpPr>
            <p:cNvPr id="6" name="矩形 5"/>
            <p:cNvSpPr/>
            <p:nvPr/>
          </p:nvSpPr>
          <p:spPr>
            <a:xfrm>
              <a:off x="9274806" y="1801453"/>
              <a:ext cx="553998" cy="3617075"/>
            </a:xfrm>
            <a:prstGeom prst="rect">
              <a:avLst/>
            </a:prstGeom>
            <a:grpFill/>
            <a:ln>
              <a:noFill/>
            </a:ln>
          </p:spPr>
          <p:txBody>
            <a:bodyPr vert="eaVert" wrap="square">
              <a:spAutoFit/>
            </a:bodyPr>
            <a:lstStyle/>
            <a:p>
              <a:pPr algn="ctr"/>
              <a:r>
                <a:rPr lang="en-US" altLang="zh-CN" sz="1200" spc="300" dirty="0">
                  <a:solidFill>
                    <a:schemeClr val="bg1"/>
                  </a:solidFill>
                  <a:latin typeface="Times New Roman" panose="02020603050405020304" pitchFamily="18" charset="0"/>
                  <a:ea typeface="隶书" panose="02010509060101010101" pitchFamily="49" charset="-122"/>
                  <a:cs typeface="Times New Roman" panose="02020603050405020304" pitchFamily="18" charset="0"/>
                </a:rPr>
                <a:t>The man who has made up his mind to win will never say impossible</a:t>
              </a:r>
              <a:endParaRPr lang="zh-CN" altLang="en-US" sz="1200" spc="300" dirty="0">
                <a:solidFill>
                  <a:schemeClr val="bg1"/>
                </a:solidFill>
                <a:latin typeface="Times New Roman" panose="02020603050405020304" pitchFamily="18" charset="0"/>
                <a:ea typeface="隶书" panose="02010509060101010101" pitchFamily="49" charset="-122"/>
                <a:cs typeface="Times New Roman" panose="02020603050405020304" pitchFamily="18" charset="0"/>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70B88384-905C-4AEA-AE3A-D350425CDA51}"/>
              </a:ext>
            </a:extLst>
          </p:cNvPr>
          <p:cNvGrpSpPr/>
          <p:nvPr/>
        </p:nvGrpSpPr>
        <p:grpSpPr>
          <a:xfrm>
            <a:off x="2423592" y="3429000"/>
            <a:ext cx="2057222" cy="1809652"/>
            <a:chOff x="5198984" y="1169522"/>
            <a:chExt cx="2057222" cy="1809652"/>
          </a:xfrm>
        </p:grpSpPr>
        <p:sp>
          <p:nvSpPr>
            <p:cNvPr id="3" name="矩形 2">
              <a:extLst>
                <a:ext uri="{FF2B5EF4-FFF2-40B4-BE49-F238E27FC236}">
                  <a16:creationId xmlns:a16="http://schemas.microsoft.com/office/drawing/2014/main" id="{DB31FDBF-267D-4348-9E25-11EC13C47E49}"/>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 name="矩形 3">
              <a:extLst>
                <a:ext uri="{FF2B5EF4-FFF2-40B4-BE49-F238E27FC236}">
                  <a16:creationId xmlns:a16="http://schemas.microsoft.com/office/drawing/2014/main" id="{B1C595BC-2D4F-444E-A885-89D94DB137FB}"/>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 name="矩形 4">
              <a:extLst>
                <a:ext uri="{FF2B5EF4-FFF2-40B4-BE49-F238E27FC236}">
                  <a16:creationId xmlns:a16="http://schemas.microsoft.com/office/drawing/2014/main" id="{9548591C-7FCA-4105-8577-D71609290D98}"/>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
        <p:nvSpPr>
          <p:cNvPr id="6" name="矩形 5">
            <a:extLst>
              <a:ext uri="{FF2B5EF4-FFF2-40B4-BE49-F238E27FC236}">
                <a16:creationId xmlns:a16="http://schemas.microsoft.com/office/drawing/2014/main" id="{E2BF0D4D-E156-4755-AAAF-E8152857EE17}"/>
              </a:ext>
            </a:extLst>
          </p:cNvPr>
          <p:cNvSpPr/>
          <p:nvPr/>
        </p:nvSpPr>
        <p:spPr>
          <a:xfrm>
            <a:off x="5693018" y="3972975"/>
            <a:ext cx="4300088" cy="830997"/>
          </a:xfrm>
          <a:prstGeom prst="rect">
            <a:avLst/>
          </a:prstGeom>
        </p:spPr>
        <p:txBody>
          <a:bodyPr wrap="none">
            <a:spAutoFit/>
          </a:bodyPr>
          <a:lstStyle/>
          <a:p>
            <a:r>
              <a:rPr lang="zh-CN" altLang="zh-CN" sz="4800" b="1" dirty="0">
                <a:latin typeface="微软雅黑" panose="020B0503020204020204" pitchFamily="34" charset="-122"/>
                <a:ea typeface="微软雅黑" panose="020B0503020204020204" pitchFamily="34" charset="-122"/>
              </a:rPr>
              <a:t>认识</a:t>
            </a:r>
            <a:r>
              <a:rPr lang="en-US" altLang="zh-CN" sz="4800" b="1" dirty="0">
                <a:latin typeface="微软雅黑" panose="020B0503020204020204" pitchFamily="34" charset="-122"/>
                <a:ea typeface="微软雅黑" panose="020B0503020204020204" pitchFamily="34" charset="-122"/>
              </a:rPr>
              <a:t>AutoCAD</a:t>
            </a:r>
            <a:endParaRPr lang="zh-CN" altLang="zh-CN" sz="4800" b="1" dirty="0">
              <a:latin typeface="微软雅黑" panose="020B0503020204020204" pitchFamily="34" charset="-122"/>
              <a:ea typeface="微软雅黑" panose="020B0503020204020204" pitchFamily="34" charset="-122"/>
            </a:endParaRPr>
          </a:p>
        </p:txBody>
      </p:sp>
      <p:sp>
        <p:nvSpPr>
          <p:cNvPr id="7" name="文本框 6">
            <a:extLst>
              <a:ext uri="{FF2B5EF4-FFF2-40B4-BE49-F238E27FC236}">
                <a16:creationId xmlns:a16="http://schemas.microsoft.com/office/drawing/2014/main" id="{738A045C-7173-4332-8A4E-B3E97332A76E}"/>
              </a:ext>
            </a:extLst>
          </p:cNvPr>
          <p:cNvSpPr txBox="1"/>
          <p:nvPr/>
        </p:nvSpPr>
        <p:spPr>
          <a:xfrm>
            <a:off x="2736226"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01</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23143695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2225570" y="2204864"/>
            <a:ext cx="7740860" cy="1440160"/>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AutoCAD</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是目前较为主流的计算机辅助设计软件，它集二维制图、三维造型、渲染着色、互联网通信等功能于一体，是进入制造业领域的必备绘图技能。</a:t>
            </a:r>
          </a:p>
        </p:txBody>
      </p:sp>
    </p:spTree>
    <p:extLst>
      <p:ext uri="{BB962C8B-B14F-4D97-AF65-F5344CB8AC3E}">
        <p14:creationId xmlns:p14="http://schemas.microsoft.com/office/powerpoint/2010/main" val="37553633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1919536" y="692696"/>
            <a:ext cx="8352928" cy="5116272"/>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2.1.1  AutoCAD</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的基本功能</a:t>
            </a: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AutoCAD</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具有绘制二维图形、三维图形、标注图形、协同设计、图纸管理等功能。主要表现在以下几个方面：</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绘图功能</a:t>
            </a:r>
            <a:endPar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编辑功能</a:t>
            </a:r>
            <a:endPar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设置功能</a:t>
            </a:r>
            <a:endPar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辅助功能</a:t>
            </a:r>
            <a:endPar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文件的管理</a:t>
            </a:r>
            <a:endPar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三维功能</a:t>
            </a:r>
            <a:endPar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数据库的管理与连接</a:t>
            </a:r>
            <a:endPar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开放式体系结构</a:t>
            </a:r>
            <a:endPar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027960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0049253E-053A-45C4-A15E-02C655806DE0}"/>
              </a:ext>
            </a:extLst>
          </p:cNvPr>
          <p:cNvSpPr/>
          <p:nvPr/>
        </p:nvSpPr>
        <p:spPr>
          <a:xfrm>
            <a:off x="1811524" y="476672"/>
            <a:ext cx="8568952" cy="2376264"/>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2.1.2  AutoCAD</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工作界面</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下面将以</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AutoCAD2022</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版本为例，来对该软件的工作界面及主要功能进行简单介绍。</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启动</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AutoCAD2022</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后，便可进入开始界面，在此用户可选择打开的图纸文件，也可新建图纸文件。</a:t>
            </a:r>
          </a:p>
        </p:txBody>
      </p:sp>
      <p:pic>
        <p:nvPicPr>
          <p:cNvPr id="1026" name="图片 1">
            <a:extLst>
              <a:ext uri="{FF2B5EF4-FFF2-40B4-BE49-F238E27FC236}">
                <a16:creationId xmlns:a16="http://schemas.microsoft.com/office/drawing/2014/main" id="{5FAAAC44-DF9A-4417-B2E9-AE9B3E3209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4600" y="2996952"/>
            <a:ext cx="4702799" cy="2612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650155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0049253E-053A-45C4-A15E-02C655806DE0}"/>
              </a:ext>
            </a:extLst>
          </p:cNvPr>
          <p:cNvSpPr/>
          <p:nvPr/>
        </p:nvSpPr>
        <p:spPr>
          <a:xfrm>
            <a:off x="1739516" y="1052736"/>
            <a:ext cx="8712968" cy="4176464"/>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2.1.3  AutoCAD 2022</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新功能</a:t>
            </a: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AutoCAD 2022</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版本新增一些新功能和新特性，除了</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UI</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界面的调整之外在功能方面也做出了改变，包括跟踪、共享和计数，可以简化</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AutoCAD</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在如今的数字互联工作流程中的使用，并结合了自动化功能以加快设计过程。</a:t>
            </a: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跟踪</a:t>
            </a:r>
            <a:endPar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计数</a:t>
            </a: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3.</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共享</a:t>
            </a: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4.</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推送到</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Autodesk Docs</a:t>
            </a:r>
            <a:endPar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5.</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浮动窗口</a:t>
            </a:r>
          </a:p>
        </p:txBody>
      </p:sp>
    </p:spTree>
    <p:extLst>
      <p:ext uri="{BB962C8B-B14F-4D97-AF65-F5344CB8AC3E}">
        <p14:creationId xmlns:p14="http://schemas.microsoft.com/office/powerpoint/2010/main" val="26730766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70B88384-905C-4AEA-AE3A-D350425CDA51}"/>
              </a:ext>
            </a:extLst>
          </p:cNvPr>
          <p:cNvGrpSpPr/>
          <p:nvPr/>
        </p:nvGrpSpPr>
        <p:grpSpPr>
          <a:xfrm>
            <a:off x="2423592" y="3429000"/>
            <a:ext cx="2057222" cy="1809652"/>
            <a:chOff x="5198984" y="1169522"/>
            <a:chExt cx="2057222" cy="1809652"/>
          </a:xfrm>
        </p:grpSpPr>
        <p:sp>
          <p:nvSpPr>
            <p:cNvPr id="3" name="矩形 2">
              <a:extLst>
                <a:ext uri="{FF2B5EF4-FFF2-40B4-BE49-F238E27FC236}">
                  <a16:creationId xmlns:a16="http://schemas.microsoft.com/office/drawing/2014/main" id="{DB31FDBF-267D-4348-9E25-11EC13C47E49}"/>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 name="矩形 3">
              <a:extLst>
                <a:ext uri="{FF2B5EF4-FFF2-40B4-BE49-F238E27FC236}">
                  <a16:creationId xmlns:a16="http://schemas.microsoft.com/office/drawing/2014/main" id="{B1C595BC-2D4F-444E-A885-89D94DB137FB}"/>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 name="矩形 4">
              <a:extLst>
                <a:ext uri="{FF2B5EF4-FFF2-40B4-BE49-F238E27FC236}">
                  <a16:creationId xmlns:a16="http://schemas.microsoft.com/office/drawing/2014/main" id="{9548591C-7FCA-4105-8577-D71609290D98}"/>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
        <p:nvSpPr>
          <p:cNvPr id="6" name="矩形 5">
            <a:extLst>
              <a:ext uri="{FF2B5EF4-FFF2-40B4-BE49-F238E27FC236}">
                <a16:creationId xmlns:a16="http://schemas.microsoft.com/office/drawing/2014/main" id="{E2BF0D4D-E156-4755-AAAF-E8152857EE17}"/>
              </a:ext>
            </a:extLst>
          </p:cNvPr>
          <p:cNvSpPr/>
          <p:nvPr/>
        </p:nvSpPr>
        <p:spPr>
          <a:xfrm>
            <a:off x="5693018" y="3972975"/>
            <a:ext cx="3877985" cy="830997"/>
          </a:xfrm>
          <a:prstGeom prst="rect">
            <a:avLst/>
          </a:prstGeom>
        </p:spPr>
        <p:txBody>
          <a:bodyPr wrap="none">
            <a:spAutoFit/>
          </a:bodyPr>
          <a:lstStyle/>
          <a:p>
            <a:r>
              <a:rPr lang="zh-CN" altLang="zh-CN" sz="4800" b="1" dirty="0">
                <a:latin typeface="微软雅黑" panose="020B0503020204020204" pitchFamily="34" charset="-122"/>
                <a:ea typeface="微软雅黑" panose="020B0503020204020204" pitchFamily="34" charset="-122"/>
              </a:rPr>
              <a:t>管理图形文件</a:t>
            </a:r>
          </a:p>
        </p:txBody>
      </p:sp>
      <p:sp>
        <p:nvSpPr>
          <p:cNvPr id="7" name="文本框 6">
            <a:extLst>
              <a:ext uri="{FF2B5EF4-FFF2-40B4-BE49-F238E27FC236}">
                <a16:creationId xmlns:a16="http://schemas.microsoft.com/office/drawing/2014/main" id="{738A045C-7173-4332-8A4E-B3E97332A76E}"/>
              </a:ext>
            </a:extLst>
          </p:cNvPr>
          <p:cNvSpPr txBox="1"/>
          <p:nvPr/>
        </p:nvSpPr>
        <p:spPr>
          <a:xfrm>
            <a:off x="2736226"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02</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3415395410"/>
      </p:ext>
    </p:extLst>
  </p:cSld>
  <p:clrMapOvr>
    <a:masterClrMapping/>
  </p:clrMapOvr>
</p:sld>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TechComputer">
      <a:dk1>
        <a:srgbClr val="000000"/>
      </a:dk1>
      <a:lt1>
        <a:sysClr val="window" lastClr="FFFFFF"/>
      </a:lt1>
      <a:dk2>
        <a:srgbClr val="4D4D4D"/>
      </a:dk2>
      <a:lt2>
        <a:srgbClr val="DDDDDD"/>
      </a:lt2>
      <a:accent1>
        <a:srgbClr val="92D050"/>
      </a:accent1>
      <a:accent2>
        <a:srgbClr val="F7C331"/>
      </a:accent2>
      <a:accent3>
        <a:srgbClr val="47B8C7"/>
      </a:accent3>
      <a:accent4>
        <a:srgbClr val="B074BA"/>
      </a:accent4>
      <a:accent5>
        <a:srgbClr val="F34D47"/>
      </a:accent5>
      <a:accent6>
        <a:srgbClr val="FA8F30"/>
      </a:accent6>
      <a:hlink>
        <a:srgbClr val="47B8C7"/>
      </a:hlink>
      <a:folHlink>
        <a:srgbClr val="969696"/>
      </a:folHlink>
    </a:clrScheme>
    <a:fontScheme name="Consolas-Candara">
      <a:majorFont>
        <a:latin typeface="Consolas"/>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TechComputer">
      <a:dk1>
        <a:srgbClr val="000000"/>
      </a:dk1>
      <a:lt1>
        <a:sysClr val="window" lastClr="FFFFFF"/>
      </a:lt1>
      <a:dk2>
        <a:srgbClr val="4D4D4D"/>
      </a:dk2>
      <a:lt2>
        <a:srgbClr val="DDDDDD"/>
      </a:lt2>
      <a:accent1>
        <a:srgbClr val="92D050"/>
      </a:accent1>
      <a:accent2>
        <a:srgbClr val="F7C331"/>
      </a:accent2>
      <a:accent3>
        <a:srgbClr val="47B8C7"/>
      </a:accent3>
      <a:accent4>
        <a:srgbClr val="B074BA"/>
      </a:accent4>
      <a:accent5>
        <a:srgbClr val="F34D47"/>
      </a:accent5>
      <a:accent6>
        <a:srgbClr val="FA8F30"/>
      </a:accent6>
      <a:hlink>
        <a:srgbClr val="47B8C7"/>
      </a:hlink>
      <a:folHlink>
        <a:srgbClr val="969696"/>
      </a:folHlink>
    </a:clrScheme>
    <a:fontScheme name="Consolas-Candara">
      <a:majorFont>
        <a:latin typeface="Consolas"/>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irectSourceMarket xmlns="4873beb7-5857-4685-be1f-d57550cc96cc" xsi:nil="true"/>
    <ApprovalStatus xmlns="4873beb7-5857-4685-be1f-d57550cc96cc">InProgress</ApprovalStatus>
    <MarketSpecific xmlns="4873beb7-5857-4685-be1f-d57550cc96cc">false</MarketSpecific>
    <LocComments xmlns="4873beb7-5857-4685-be1f-d57550cc96cc" xsi:nil="true"/>
    <ThumbnailAssetId xmlns="4873beb7-5857-4685-be1f-d57550cc96cc" xsi:nil="true"/>
    <PrimaryImageGen xmlns="4873beb7-5857-4685-be1f-d57550cc96cc">true</PrimaryImageGen>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1566889</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 xsi:nil="true"/>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2012-05-23T08:44:00+00:00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UACurrentWords xmlns="4873beb7-5857-4685-be1f-d57550cc96cc" xsi:nil="true"/>
    <ArtSampleDocs xmlns="4873beb7-5857-4685-be1f-d57550cc96cc" xsi:nil="true"/>
    <UALocRecommendation xmlns="4873beb7-5857-4685-be1f-d57550cc96cc">Localize</UALocRecommendation>
    <Manager xmlns="4873beb7-5857-4685-be1f-d57550cc96cc" xsi:nil="true"/>
    <ShowIn xmlns="4873beb7-5857-4685-be1f-d57550cc96cc">Show everywhere</ShowIn>
    <UANotes xmlns="4873beb7-5857-4685-be1f-d57550cc96cc" xsi:nil="true"/>
    <TemplateStatus xmlns="4873beb7-5857-4685-be1f-d57550cc96cc">Complete</TemplateStatus>
    <InternalTagsTaxHTField0 xmlns="4873beb7-5857-4685-be1f-d57550cc96cc">
      <Terms xmlns="http://schemas.microsoft.com/office/infopath/2007/PartnerControls"/>
    </InternalTagsTaxHTField0>
    <CSXHash xmlns="4873beb7-5857-4685-be1f-d57550cc96cc" xsi:nil="true"/>
    <Downloads xmlns="4873beb7-5857-4685-be1f-d57550cc96cc">0</Downloads>
    <VoteCount xmlns="4873beb7-5857-4685-be1f-d57550cc96cc" xsi:nil="true"/>
    <OOCacheId xmlns="4873beb7-5857-4685-be1f-d57550cc96cc" xsi:nil="true"/>
    <IsDeleted xmlns="4873beb7-5857-4685-be1f-d57550cc96cc">false</IsDeleted>
    <AssetExpire xmlns="4873beb7-5857-4685-be1f-d57550cc96cc">2029-01-01T08:00:00+00:00</AssetExpire>
    <DSATActionTaken xmlns="4873beb7-5857-4685-be1f-d57550cc96cc" xsi:nil="true"/>
    <CSXSubmissionMarket xmlns="4873beb7-5857-4685-be1f-d57550cc96cc" xsi:nil="true"/>
    <TPExecutable xmlns="4873beb7-5857-4685-be1f-d57550cc96cc" xsi:nil="true"/>
    <SubmitterId xmlns="4873beb7-5857-4685-be1f-d57550cc96cc" xsi:nil="true"/>
    <EditorialTags xmlns="4873beb7-5857-4685-be1f-d57550cc96cc" xsi:nil="true"/>
    <ApprovalLog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TP102901017</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836753</LocLastLocAttemptVersionLookup>
    <IsSearchable xmlns="4873beb7-5857-4685-be1f-d57550cc96cc">true</IsSearchable>
    <TemplateTemplateType xmlns="4873beb7-5857-4685-be1f-d57550cc96cc">PowerPoint Design Template</TemplateTemplateType>
    <CampaignTagsTaxHTField0 xmlns="4873beb7-5857-4685-be1f-d57550cc96cc">
      <Terms xmlns="http://schemas.microsoft.com/office/infopath/2007/PartnerControls"/>
    </CampaignTagsTaxHTField0>
    <TPNamespace xmlns="4873beb7-5857-4685-be1f-d57550cc96cc" xsi:nil="true"/>
    <TaxCatchAll xmlns="4873beb7-5857-4685-be1f-d57550cc96cc"/>
    <Markets xmlns="4873beb7-5857-4685-be1f-d57550cc96cc"/>
    <UAProjectedTotalWords xmlns="4873beb7-5857-4685-be1f-d57550cc96cc" xsi:nil="true"/>
    <IntlLangReview xmlns="4873beb7-5857-4685-be1f-d57550cc96cc">false</IntlLangReview>
    <OutputCachingOn xmlns="4873beb7-5857-4685-be1f-d57550cc96cc">false</OutputCachingOn>
    <AverageRating xmlns="4873beb7-5857-4685-be1f-d57550cc96cc" xsi:nil="true"/>
    <APAuthor xmlns="4873beb7-5857-4685-be1f-d57550cc96cc">
      <UserInfo>
        <DisplayName>REDMOND\v-anij</DisplayName>
        <AccountId>2469</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OriginalRelease xmlns="4873beb7-5857-4685-be1f-d57550cc96cc">15</OriginalRelease>
    <TPLaunchHelpLinkType xmlns="4873beb7-5857-4685-be1f-d57550cc96cc">Template</TPLaunchHelpLinkType>
    <LocalizationTagsTaxHTField0 xmlns="4873beb7-5857-4685-be1f-d57550cc96cc">
      <Terms xmlns="http://schemas.microsoft.com/office/infopath/2007/PartnerControls"/>
    </LocalizationTagsTaxHTField0>
    <LocMarketGroupTiers2 xmlns="4873beb7-5857-4685-be1f-d57550cc96c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4098515-0C12-46CF-BC7C-69B4A13CD5FA}">
  <ds:schemaRefs>
    <ds:schemaRef ds:uri="http://schemas.microsoft.com/office/2006/documentManagement/types"/>
    <ds:schemaRef ds:uri="http://schemas.microsoft.com/office/infopath/2007/PartnerControls"/>
    <ds:schemaRef ds:uri="http://www.w3.org/XML/1998/namespace"/>
    <ds:schemaRef ds:uri="http://schemas.openxmlformats.org/package/2006/metadata/core-properties"/>
    <ds:schemaRef ds:uri="http://purl.org/dc/terms/"/>
    <ds:schemaRef ds:uri="http://purl.org/dc/elements/1.1/"/>
    <ds:schemaRef ds:uri="http://schemas.microsoft.com/office/2006/metadata/properties"/>
    <ds:schemaRef ds:uri="4873beb7-5857-4685-be1f-d57550cc96cc"/>
    <ds:schemaRef ds:uri="http://purl.org/dc/dcmitype/"/>
  </ds:schemaRefs>
</ds:datastoreItem>
</file>

<file path=customXml/itemProps2.xml><?xml version="1.0" encoding="utf-8"?>
<ds:datastoreItem xmlns:ds="http://schemas.openxmlformats.org/officeDocument/2006/customXml" ds:itemID="{0B5C6E15-39DC-470B-9445-F754B94580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46CFF6F-D9AA-4BC0-911A-0A135677191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业务技术电路板设计演示文稿（宽屏）</Template>
  <TotalTime>20</TotalTime>
  <Words>1361</Words>
  <Application>Microsoft Office PowerPoint</Application>
  <PresentationFormat>宽屏</PresentationFormat>
  <Paragraphs>121</Paragraphs>
  <Slides>35</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35</vt:i4>
      </vt:variant>
    </vt:vector>
  </HeadingPairs>
  <TitlesOfParts>
    <vt:vector size="44" baseType="lpstr">
      <vt:lpstr>等线</vt:lpstr>
      <vt:lpstr>等线 Light</vt:lpstr>
      <vt:lpstr>微软雅黑</vt:lpstr>
      <vt:lpstr>幼圆</vt:lpstr>
      <vt:lpstr>站酷小薇LOGO体</vt:lpstr>
      <vt:lpstr>Arial</vt:lpstr>
      <vt:lpstr>Candara</vt:lpstr>
      <vt:lpstr>Times New Roman</vt:lpstr>
      <vt:lpstr>自定义设计方案</vt:lpstr>
      <vt:lpstr>PowerPoint 演示文稿</vt:lpstr>
      <vt:lpstr>章节概述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洗脸 吃着西瓜</cp:lastModifiedBy>
  <cp:revision>3</cp:revision>
  <dcterms:created xsi:type="dcterms:W3CDTF">2018-06-11T07:10:29Z</dcterms:created>
  <dcterms:modified xsi:type="dcterms:W3CDTF">2025-09-19T05:47:21Z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